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
  </p:notesMasterIdLst>
  <p:sldIdLst>
    <p:sldId id="256" r:id="rId2"/>
    <p:sldId id="257" r:id="rId3"/>
    <p:sldId id="258" r:id="rId4"/>
    <p:sldId id="259" r:id="rId5"/>
    <p:sldId id="260" r:id="rId6"/>
  </p:sldIdLst>
  <p:sldSz cx="12192000" cy="6858000"/>
  <p:notesSz cx="6858000" cy="9144000"/>
  <p:embeddedFontLst>
    <p:embeddedFont>
      <p:font typeface="Arial Black" panose="020B0604020202020204" pitchFamily="34" charset="0"/>
      <p:bold r:id="rId8"/>
    </p:embeddedFont>
    <p:embeddedFont>
      <p:font typeface="Arial Narrow" panose="020B0604020202020204" pitchFamily="34" charset="0"/>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5" roundtripDataSignature="AMtx7mgq5Z5A56mGwfIrOvN0i9QCOp8I5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20" d="100"/>
          <a:sy n="120" d="100"/>
        </p:scale>
        <p:origin x="8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customschemas.google.com/relationships/presentationmetadata" Target="metadata"/><Relationship Id="rId10" Type="http://schemas.openxmlformats.org/officeDocument/2006/relationships/font" Target="fonts/font3.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6" name="Google Shape;13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0" name="Google Shape;16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7" name="Google Shape;16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Title B">
  <p:cSld name="Section Title B">
    <p:spTree>
      <p:nvGrpSpPr>
        <p:cNvPr id="1" name="Shape 9"/>
        <p:cNvGrpSpPr/>
        <p:nvPr/>
      </p:nvGrpSpPr>
      <p:grpSpPr>
        <a:xfrm>
          <a:off x="0" y="0"/>
          <a:ext cx="0" cy="0"/>
          <a:chOff x="0" y="0"/>
          <a:chExt cx="0" cy="0"/>
        </a:xfrm>
      </p:grpSpPr>
      <p:pic>
        <p:nvPicPr>
          <p:cNvPr id="10" name="Google Shape;10;p21" descr="A group of people wearing hats&#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464629" y="0"/>
            <a:ext cx="6727371" cy="6858000"/>
          </a:xfrm>
          <a:prstGeom prst="rect">
            <a:avLst/>
          </a:prstGeom>
          <a:noFill/>
          <a:ln>
            <a:noFill/>
          </a:ln>
        </p:spPr>
      </p:pic>
      <p:sp>
        <p:nvSpPr>
          <p:cNvPr id="11" name="Google Shape;1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2" name="Google Shape;12;p21"/>
          <p:cNvSpPr/>
          <p:nvPr/>
        </p:nvSpPr>
        <p:spPr>
          <a:xfrm>
            <a:off x="0" y="0"/>
            <a:ext cx="5671457" cy="6858000"/>
          </a:xfrm>
          <a:prstGeom prst="rect">
            <a:avLst/>
          </a:prstGeom>
          <a:solidFill>
            <a:srgbClr val="01326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 name="Google Shape;13;p21"/>
          <p:cNvSpPr txBox="1">
            <a:spLocks noGrp="1"/>
          </p:cNvSpPr>
          <p:nvPr>
            <p:ph type="title"/>
          </p:nvPr>
        </p:nvSpPr>
        <p:spPr>
          <a:xfrm>
            <a:off x="310242" y="800555"/>
            <a:ext cx="5050972" cy="210593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400"/>
              <a:buFont typeface="Arial Black"/>
              <a:buNone/>
              <a:defRPr b="1" i="0">
                <a:solidFill>
                  <a:schemeClr val="lt1"/>
                </a:solidFill>
                <a:latin typeface="Arial Black"/>
                <a:ea typeface="Arial Black"/>
                <a:cs typeface="Arial Black"/>
                <a:sym typeface="Arial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21"/>
          <p:cNvSpPr txBox="1">
            <a:spLocks noGrp="1"/>
          </p:cNvSpPr>
          <p:nvPr>
            <p:ph type="body" idx="1"/>
          </p:nvPr>
        </p:nvSpPr>
        <p:spPr>
          <a:xfrm>
            <a:off x="309563" y="3222625"/>
            <a:ext cx="5051425" cy="12192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BFBFBF"/>
              </a:buClr>
              <a:buSzPts val="2400"/>
              <a:buNone/>
              <a:defRPr sz="2400" b="0" i="0">
                <a:solidFill>
                  <a:srgbClr val="BFBFBF"/>
                </a:solidFill>
                <a:latin typeface="Arial"/>
                <a:ea typeface="Arial"/>
                <a:cs typeface="Arial"/>
                <a:sym typeface="Arial"/>
              </a:defRPr>
            </a:lvl1pPr>
            <a:lvl2pPr marL="914400" lvl="1" indent="-228600" algn="l">
              <a:lnSpc>
                <a:spcPct val="90000"/>
              </a:lnSpc>
              <a:spcBef>
                <a:spcPts val="500"/>
              </a:spcBef>
              <a:spcAft>
                <a:spcPts val="0"/>
              </a:spcAft>
              <a:buClr>
                <a:srgbClr val="013262"/>
              </a:buClr>
              <a:buSzPts val="2400"/>
              <a:buNone/>
              <a:defRPr/>
            </a:lvl2pPr>
            <a:lvl3pPr marL="1371600" lvl="2" indent="-228600" algn="l">
              <a:lnSpc>
                <a:spcPct val="90000"/>
              </a:lnSpc>
              <a:spcBef>
                <a:spcPts val="500"/>
              </a:spcBef>
              <a:spcAft>
                <a:spcPts val="0"/>
              </a:spcAft>
              <a:buClr>
                <a:srgbClr val="013262"/>
              </a:buClr>
              <a:buSzPts val="2000"/>
              <a:buNone/>
              <a:defRPr/>
            </a:lvl3pPr>
            <a:lvl4pPr marL="1828800" lvl="3" indent="-228600" algn="l">
              <a:lnSpc>
                <a:spcPct val="90000"/>
              </a:lnSpc>
              <a:spcBef>
                <a:spcPts val="500"/>
              </a:spcBef>
              <a:spcAft>
                <a:spcPts val="0"/>
              </a:spcAft>
              <a:buClr>
                <a:srgbClr val="013262"/>
              </a:buClr>
              <a:buSzPts val="1800"/>
              <a:buNone/>
              <a:defRPr/>
            </a:lvl4pPr>
            <a:lvl5pPr marL="2286000" lvl="4" indent="-228600" algn="l">
              <a:lnSpc>
                <a:spcPct val="90000"/>
              </a:lnSpc>
              <a:spcBef>
                <a:spcPts val="500"/>
              </a:spcBef>
              <a:spcAft>
                <a:spcPts val="0"/>
              </a:spcAft>
              <a:buClr>
                <a:srgbClr val="013262"/>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 name="Google Shape;15;p21"/>
          <p:cNvSpPr/>
          <p:nvPr/>
        </p:nvSpPr>
        <p:spPr>
          <a:xfrm>
            <a:off x="5464629" y="0"/>
            <a:ext cx="6727371" cy="6858000"/>
          </a:xfrm>
          <a:prstGeom prst="rect">
            <a:avLst/>
          </a:prstGeom>
          <a:solidFill>
            <a:srgbClr val="013262">
              <a:alpha val="56862"/>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 name="Google Shape;16;p21" descr="A black and white logo&#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784093" y="5558179"/>
            <a:ext cx="2102530" cy="98073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Gold)">
  <p:cSld name="Title and Content (Gold)">
    <p:spTree>
      <p:nvGrpSpPr>
        <p:cNvPr id="1" name="Shape 67"/>
        <p:cNvGrpSpPr/>
        <p:nvPr/>
      </p:nvGrpSpPr>
      <p:grpSpPr>
        <a:xfrm>
          <a:off x="0" y="0"/>
          <a:ext cx="0" cy="0"/>
          <a:chOff x="0" y="0"/>
          <a:chExt cx="0" cy="0"/>
        </a:xfrm>
      </p:grpSpPr>
      <p:sp>
        <p:nvSpPr>
          <p:cNvPr id="68" name="Google Shape;68;p30"/>
          <p:cNvSpPr txBox="1">
            <a:spLocks noGrp="1"/>
          </p:cNvSpPr>
          <p:nvPr>
            <p:ph type="title"/>
          </p:nvPr>
        </p:nvSpPr>
        <p:spPr>
          <a:xfrm>
            <a:off x="2073828" y="365125"/>
            <a:ext cx="927997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132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0"/>
          <p:cNvSpPr txBox="1">
            <a:spLocks noGrp="1"/>
          </p:cNvSpPr>
          <p:nvPr>
            <p:ph type="body" idx="1"/>
          </p:nvPr>
        </p:nvSpPr>
        <p:spPr>
          <a:xfrm>
            <a:off x="2073828" y="1825625"/>
            <a:ext cx="9279971"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13262"/>
              </a:buClr>
              <a:buSzPts val="1800"/>
              <a:buChar char="•"/>
              <a:defRPr/>
            </a:lvl1pPr>
            <a:lvl2pPr marL="914400" lvl="1" indent="-342900" algn="l">
              <a:lnSpc>
                <a:spcPct val="90000"/>
              </a:lnSpc>
              <a:spcBef>
                <a:spcPts val="500"/>
              </a:spcBef>
              <a:spcAft>
                <a:spcPts val="0"/>
              </a:spcAft>
              <a:buClr>
                <a:srgbClr val="013262"/>
              </a:buClr>
              <a:buSzPts val="1800"/>
              <a:buChar char="•"/>
              <a:defRPr/>
            </a:lvl2pPr>
            <a:lvl3pPr marL="1371600" lvl="2" indent="-342900" algn="l">
              <a:lnSpc>
                <a:spcPct val="90000"/>
              </a:lnSpc>
              <a:spcBef>
                <a:spcPts val="500"/>
              </a:spcBef>
              <a:spcAft>
                <a:spcPts val="0"/>
              </a:spcAft>
              <a:buClr>
                <a:srgbClr val="013262"/>
              </a:buClr>
              <a:buSzPts val="1800"/>
              <a:buChar char="•"/>
              <a:defRPr/>
            </a:lvl3pPr>
            <a:lvl4pPr marL="1828800" lvl="3" indent="-342900" algn="l">
              <a:lnSpc>
                <a:spcPct val="90000"/>
              </a:lnSpc>
              <a:spcBef>
                <a:spcPts val="500"/>
              </a:spcBef>
              <a:spcAft>
                <a:spcPts val="0"/>
              </a:spcAft>
              <a:buClr>
                <a:srgbClr val="013262"/>
              </a:buClr>
              <a:buSzPts val="1800"/>
              <a:buChar char="•"/>
              <a:defRPr/>
            </a:lvl4pPr>
            <a:lvl5pPr marL="2286000" lvl="4" indent="-342900" algn="l">
              <a:lnSpc>
                <a:spcPct val="90000"/>
              </a:lnSpc>
              <a:spcBef>
                <a:spcPts val="500"/>
              </a:spcBef>
              <a:spcAft>
                <a:spcPts val="0"/>
              </a:spcAft>
              <a:buClr>
                <a:srgbClr val="01326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30"/>
          <p:cNvSpPr/>
          <p:nvPr/>
        </p:nvSpPr>
        <p:spPr>
          <a:xfrm>
            <a:off x="0" y="0"/>
            <a:ext cx="1911927" cy="6858000"/>
          </a:xfrm>
          <a:prstGeom prst="rect">
            <a:avLst/>
          </a:prstGeom>
          <a:solidFill>
            <a:srgbClr val="D29F1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1" name="Google Shape;71;p30" descr="A black and white logo&#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61902" y="5836516"/>
            <a:ext cx="1588121" cy="74078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Gold)">
  <p:cSld name="Section Header (Gold)">
    <p:spTree>
      <p:nvGrpSpPr>
        <p:cNvPr id="1" name="Shape 72"/>
        <p:cNvGrpSpPr/>
        <p:nvPr/>
      </p:nvGrpSpPr>
      <p:grpSpPr>
        <a:xfrm>
          <a:off x="0" y="0"/>
          <a:ext cx="0" cy="0"/>
          <a:chOff x="0" y="0"/>
          <a:chExt cx="0" cy="0"/>
        </a:xfrm>
      </p:grpSpPr>
      <p:sp>
        <p:nvSpPr>
          <p:cNvPr id="73" name="Google Shape;73;p31"/>
          <p:cNvSpPr txBox="1">
            <a:spLocks noGrp="1"/>
          </p:cNvSpPr>
          <p:nvPr>
            <p:ph type="title"/>
          </p:nvPr>
        </p:nvSpPr>
        <p:spPr>
          <a:xfrm>
            <a:off x="2375477" y="1023938"/>
            <a:ext cx="8978323"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13262"/>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1"/>
          <p:cNvSpPr txBox="1">
            <a:spLocks noGrp="1"/>
          </p:cNvSpPr>
          <p:nvPr>
            <p:ph type="body" idx="1"/>
          </p:nvPr>
        </p:nvSpPr>
        <p:spPr>
          <a:xfrm>
            <a:off x="2375477" y="3903663"/>
            <a:ext cx="8978323"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5" name="Google Shape;75;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6" name="Google Shape;76;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7" name="Google Shape;77;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78" name="Google Shape;78;p31"/>
          <p:cNvSpPr/>
          <p:nvPr/>
        </p:nvSpPr>
        <p:spPr>
          <a:xfrm>
            <a:off x="0" y="0"/>
            <a:ext cx="1911927" cy="6858000"/>
          </a:xfrm>
          <a:prstGeom prst="rect">
            <a:avLst/>
          </a:prstGeom>
          <a:solidFill>
            <a:srgbClr val="D29F1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9" name="Google Shape;79;p31" descr="A black and white logo&#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61902" y="5836516"/>
            <a:ext cx="1588121" cy="74078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Gold)">
  <p:cSld name="Two Content (Gold)">
    <p:spTree>
      <p:nvGrpSpPr>
        <p:cNvPr id="1" name="Shape 80"/>
        <p:cNvGrpSpPr/>
        <p:nvPr/>
      </p:nvGrpSpPr>
      <p:grpSpPr>
        <a:xfrm>
          <a:off x="0" y="0"/>
          <a:ext cx="0" cy="0"/>
          <a:chOff x="0" y="0"/>
          <a:chExt cx="0" cy="0"/>
        </a:xfrm>
      </p:grpSpPr>
      <p:sp>
        <p:nvSpPr>
          <p:cNvPr id="81" name="Google Shape;81;p32"/>
          <p:cNvSpPr txBox="1">
            <a:spLocks noGrp="1"/>
          </p:cNvSpPr>
          <p:nvPr>
            <p:ph type="title"/>
          </p:nvPr>
        </p:nvSpPr>
        <p:spPr>
          <a:xfrm>
            <a:off x="2073828" y="365125"/>
            <a:ext cx="927997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132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2"/>
          <p:cNvSpPr txBox="1">
            <a:spLocks noGrp="1"/>
          </p:cNvSpPr>
          <p:nvPr>
            <p:ph type="body" idx="1"/>
          </p:nvPr>
        </p:nvSpPr>
        <p:spPr>
          <a:xfrm>
            <a:off x="2073828" y="1825625"/>
            <a:ext cx="4462054"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13262"/>
              </a:buClr>
              <a:buSzPts val="1800"/>
              <a:buChar char="•"/>
              <a:defRPr/>
            </a:lvl1pPr>
            <a:lvl2pPr marL="914400" lvl="1" indent="-342900" algn="l">
              <a:lnSpc>
                <a:spcPct val="90000"/>
              </a:lnSpc>
              <a:spcBef>
                <a:spcPts val="500"/>
              </a:spcBef>
              <a:spcAft>
                <a:spcPts val="0"/>
              </a:spcAft>
              <a:buClr>
                <a:srgbClr val="013262"/>
              </a:buClr>
              <a:buSzPts val="1800"/>
              <a:buChar char="•"/>
              <a:defRPr/>
            </a:lvl2pPr>
            <a:lvl3pPr marL="1371600" lvl="2" indent="-342900" algn="l">
              <a:lnSpc>
                <a:spcPct val="90000"/>
              </a:lnSpc>
              <a:spcBef>
                <a:spcPts val="500"/>
              </a:spcBef>
              <a:spcAft>
                <a:spcPts val="0"/>
              </a:spcAft>
              <a:buClr>
                <a:srgbClr val="013262"/>
              </a:buClr>
              <a:buSzPts val="1800"/>
              <a:buChar char="•"/>
              <a:defRPr/>
            </a:lvl3pPr>
            <a:lvl4pPr marL="1828800" lvl="3" indent="-342900" algn="l">
              <a:lnSpc>
                <a:spcPct val="90000"/>
              </a:lnSpc>
              <a:spcBef>
                <a:spcPts val="500"/>
              </a:spcBef>
              <a:spcAft>
                <a:spcPts val="0"/>
              </a:spcAft>
              <a:buClr>
                <a:srgbClr val="013262"/>
              </a:buClr>
              <a:buSzPts val="1800"/>
              <a:buChar char="•"/>
              <a:defRPr/>
            </a:lvl4pPr>
            <a:lvl5pPr marL="2286000" lvl="4" indent="-342900" algn="l">
              <a:lnSpc>
                <a:spcPct val="90000"/>
              </a:lnSpc>
              <a:spcBef>
                <a:spcPts val="500"/>
              </a:spcBef>
              <a:spcAft>
                <a:spcPts val="0"/>
              </a:spcAft>
              <a:buClr>
                <a:srgbClr val="01326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32"/>
          <p:cNvSpPr txBox="1">
            <a:spLocks noGrp="1"/>
          </p:cNvSpPr>
          <p:nvPr>
            <p:ph type="body" idx="2"/>
          </p:nvPr>
        </p:nvSpPr>
        <p:spPr>
          <a:xfrm>
            <a:off x="6712526" y="1825625"/>
            <a:ext cx="4641273"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13262"/>
              </a:buClr>
              <a:buSzPts val="1800"/>
              <a:buChar char="•"/>
              <a:defRPr/>
            </a:lvl1pPr>
            <a:lvl2pPr marL="914400" lvl="1" indent="-342900" algn="l">
              <a:lnSpc>
                <a:spcPct val="90000"/>
              </a:lnSpc>
              <a:spcBef>
                <a:spcPts val="500"/>
              </a:spcBef>
              <a:spcAft>
                <a:spcPts val="0"/>
              </a:spcAft>
              <a:buClr>
                <a:srgbClr val="013262"/>
              </a:buClr>
              <a:buSzPts val="1800"/>
              <a:buChar char="•"/>
              <a:defRPr/>
            </a:lvl2pPr>
            <a:lvl3pPr marL="1371600" lvl="2" indent="-342900" algn="l">
              <a:lnSpc>
                <a:spcPct val="90000"/>
              </a:lnSpc>
              <a:spcBef>
                <a:spcPts val="500"/>
              </a:spcBef>
              <a:spcAft>
                <a:spcPts val="0"/>
              </a:spcAft>
              <a:buClr>
                <a:srgbClr val="013262"/>
              </a:buClr>
              <a:buSzPts val="1800"/>
              <a:buChar char="•"/>
              <a:defRPr/>
            </a:lvl3pPr>
            <a:lvl4pPr marL="1828800" lvl="3" indent="-342900" algn="l">
              <a:lnSpc>
                <a:spcPct val="90000"/>
              </a:lnSpc>
              <a:spcBef>
                <a:spcPts val="500"/>
              </a:spcBef>
              <a:spcAft>
                <a:spcPts val="0"/>
              </a:spcAft>
              <a:buClr>
                <a:srgbClr val="013262"/>
              </a:buClr>
              <a:buSzPts val="1800"/>
              <a:buChar char="•"/>
              <a:defRPr/>
            </a:lvl4pPr>
            <a:lvl5pPr marL="2286000" lvl="4" indent="-342900" algn="l">
              <a:lnSpc>
                <a:spcPct val="90000"/>
              </a:lnSpc>
              <a:spcBef>
                <a:spcPts val="500"/>
              </a:spcBef>
              <a:spcAft>
                <a:spcPts val="0"/>
              </a:spcAft>
              <a:buClr>
                <a:srgbClr val="01326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5" name="Google Shape;85;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6" name="Google Shape;86;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87" name="Google Shape;87;p32"/>
          <p:cNvSpPr/>
          <p:nvPr/>
        </p:nvSpPr>
        <p:spPr>
          <a:xfrm>
            <a:off x="0" y="0"/>
            <a:ext cx="1911927" cy="6858000"/>
          </a:xfrm>
          <a:prstGeom prst="rect">
            <a:avLst/>
          </a:prstGeom>
          <a:solidFill>
            <a:srgbClr val="D29F1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8" name="Google Shape;88;p32" descr="A black and white logo&#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61902" y="5836516"/>
            <a:ext cx="1588121" cy="74078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mparison (Gold)">
  <p:cSld name="Comparison (Gold)">
    <p:spTree>
      <p:nvGrpSpPr>
        <p:cNvPr id="1" name="Shape 89"/>
        <p:cNvGrpSpPr/>
        <p:nvPr/>
      </p:nvGrpSpPr>
      <p:grpSpPr>
        <a:xfrm>
          <a:off x="0" y="0"/>
          <a:ext cx="0" cy="0"/>
          <a:chOff x="0" y="0"/>
          <a:chExt cx="0" cy="0"/>
        </a:xfrm>
      </p:grpSpPr>
      <p:sp>
        <p:nvSpPr>
          <p:cNvPr id="90" name="Google Shape;90;p33"/>
          <p:cNvSpPr txBox="1">
            <a:spLocks noGrp="1"/>
          </p:cNvSpPr>
          <p:nvPr>
            <p:ph type="title"/>
          </p:nvPr>
        </p:nvSpPr>
        <p:spPr>
          <a:xfrm>
            <a:off x="2088572" y="365125"/>
            <a:ext cx="926681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132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33"/>
          <p:cNvSpPr txBox="1">
            <a:spLocks noGrp="1"/>
          </p:cNvSpPr>
          <p:nvPr>
            <p:ph type="body" idx="1"/>
          </p:nvPr>
        </p:nvSpPr>
        <p:spPr>
          <a:xfrm>
            <a:off x="2071428" y="1805854"/>
            <a:ext cx="428780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13262"/>
              </a:buClr>
              <a:buSzPts val="2400"/>
              <a:buNone/>
              <a:defRPr sz="2400" b="1"/>
            </a:lvl1pPr>
            <a:lvl2pPr marL="914400" lvl="1" indent="-228600" algn="l">
              <a:lnSpc>
                <a:spcPct val="90000"/>
              </a:lnSpc>
              <a:spcBef>
                <a:spcPts val="500"/>
              </a:spcBef>
              <a:spcAft>
                <a:spcPts val="0"/>
              </a:spcAft>
              <a:buClr>
                <a:srgbClr val="013262"/>
              </a:buClr>
              <a:buSzPts val="2000"/>
              <a:buNone/>
              <a:defRPr sz="2000" b="1"/>
            </a:lvl2pPr>
            <a:lvl3pPr marL="1371600" lvl="2" indent="-228600" algn="l">
              <a:lnSpc>
                <a:spcPct val="90000"/>
              </a:lnSpc>
              <a:spcBef>
                <a:spcPts val="500"/>
              </a:spcBef>
              <a:spcAft>
                <a:spcPts val="0"/>
              </a:spcAft>
              <a:buClr>
                <a:srgbClr val="013262"/>
              </a:buClr>
              <a:buSzPts val="1800"/>
              <a:buNone/>
              <a:defRPr sz="1800" b="1"/>
            </a:lvl3pPr>
            <a:lvl4pPr marL="1828800" lvl="3" indent="-228600" algn="l">
              <a:lnSpc>
                <a:spcPct val="90000"/>
              </a:lnSpc>
              <a:spcBef>
                <a:spcPts val="500"/>
              </a:spcBef>
              <a:spcAft>
                <a:spcPts val="0"/>
              </a:spcAft>
              <a:buClr>
                <a:srgbClr val="013262"/>
              </a:buClr>
              <a:buSzPts val="1600"/>
              <a:buNone/>
              <a:defRPr sz="1600" b="1"/>
            </a:lvl4pPr>
            <a:lvl5pPr marL="2286000" lvl="4" indent="-228600" algn="l">
              <a:lnSpc>
                <a:spcPct val="90000"/>
              </a:lnSpc>
              <a:spcBef>
                <a:spcPts val="500"/>
              </a:spcBef>
              <a:spcAft>
                <a:spcPts val="0"/>
              </a:spcAft>
              <a:buClr>
                <a:srgbClr val="01326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2" name="Google Shape;92;p33"/>
          <p:cNvSpPr txBox="1">
            <a:spLocks noGrp="1"/>
          </p:cNvSpPr>
          <p:nvPr>
            <p:ph type="body" idx="2"/>
          </p:nvPr>
        </p:nvSpPr>
        <p:spPr>
          <a:xfrm>
            <a:off x="2071428" y="2629766"/>
            <a:ext cx="428780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13262"/>
              </a:buClr>
              <a:buSzPts val="1800"/>
              <a:buChar char="•"/>
              <a:defRPr/>
            </a:lvl1pPr>
            <a:lvl2pPr marL="914400" lvl="1" indent="-342900" algn="l">
              <a:lnSpc>
                <a:spcPct val="90000"/>
              </a:lnSpc>
              <a:spcBef>
                <a:spcPts val="500"/>
              </a:spcBef>
              <a:spcAft>
                <a:spcPts val="0"/>
              </a:spcAft>
              <a:buClr>
                <a:srgbClr val="013262"/>
              </a:buClr>
              <a:buSzPts val="1800"/>
              <a:buChar char="•"/>
              <a:defRPr/>
            </a:lvl2pPr>
            <a:lvl3pPr marL="1371600" lvl="2" indent="-342900" algn="l">
              <a:lnSpc>
                <a:spcPct val="90000"/>
              </a:lnSpc>
              <a:spcBef>
                <a:spcPts val="500"/>
              </a:spcBef>
              <a:spcAft>
                <a:spcPts val="0"/>
              </a:spcAft>
              <a:buClr>
                <a:srgbClr val="013262"/>
              </a:buClr>
              <a:buSzPts val="1800"/>
              <a:buChar char="•"/>
              <a:defRPr/>
            </a:lvl3pPr>
            <a:lvl4pPr marL="1828800" lvl="3" indent="-342900" algn="l">
              <a:lnSpc>
                <a:spcPct val="90000"/>
              </a:lnSpc>
              <a:spcBef>
                <a:spcPts val="500"/>
              </a:spcBef>
              <a:spcAft>
                <a:spcPts val="0"/>
              </a:spcAft>
              <a:buClr>
                <a:srgbClr val="013262"/>
              </a:buClr>
              <a:buSzPts val="1800"/>
              <a:buChar char="•"/>
              <a:defRPr/>
            </a:lvl4pPr>
            <a:lvl5pPr marL="2286000" lvl="4" indent="-342900" algn="l">
              <a:lnSpc>
                <a:spcPct val="90000"/>
              </a:lnSpc>
              <a:spcBef>
                <a:spcPts val="500"/>
              </a:spcBef>
              <a:spcAft>
                <a:spcPts val="0"/>
              </a:spcAft>
              <a:buClr>
                <a:srgbClr val="01326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33"/>
          <p:cNvSpPr txBox="1">
            <a:spLocks noGrp="1"/>
          </p:cNvSpPr>
          <p:nvPr>
            <p:ph type="body" idx="3"/>
          </p:nvPr>
        </p:nvSpPr>
        <p:spPr>
          <a:xfrm>
            <a:off x="6619008" y="1815379"/>
            <a:ext cx="4736379"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13262"/>
              </a:buClr>
              <a:buSzPts val="2400"/>
              <a:buNone/>
              <a:defRPr sz="2400" b="1"/>
            </a:lvl1pPr>
            <a:lvl2pPr marL="914400" lvl="1" indent="-228600" algn="l">
              <a:lnSpc>
                <a:spcPct val="90000"/>
              </a:lnSpc>
              <a:spcBef>
                <a:spcPts val="500"/>
              </a:spcBef>
              <a:spcAft>
                <a:spcPts val="0"/>
              </a:spcAft>
              <a:buClr>
                <a:srgbClr val="013262"/>
              </a:buClr>
              <a:buSzPts val="2000"/>
              <a:buNone/>
              <a:defRPr sz="2000" b="1"/>
            </a:lvl2pPr>
            <a:lvl3pPr marL="1371600" lvl="2" indent="-228600" algn="l">
              <a:lnSpc>
                <a:spcPct val="90000"/>
              </a:lnSpc>
              <a:spcBef>
                <a:spcPts val="500"/>
              </a:spcBef>
              <a:spcAft>
                <a:spcPts val="0"/>
              </a:spcAft>
              <a:buClr>
                <a:srgbClr val="013262"/>
              </a:buClr>
              <a:buSzPts val="1800"/>
              <a:buNone/>
              <a:defRPr sz="1800" b="1"/>
            </a:lvl3pPr>
            <a:lvl4pPr marL="1828800" lvl="3" indent="-228600" algn="l">
              <a:lnSpc>
                <a:spcPct val="90000"/>
              </a:lnSpc>
              <a:spcBef>
                <a:spcPts val="500"/>
              </a:spcBef>
              <a:spcAft>
                <a:spcPts val="0"/>
              </a:spcAft>
              <a:buClr>
                <a:srgbClr val="013262"/>
              </a:buClr>
              <a:buSzPts val="1600"/>
              <a:buNone/>
              <a:defRPr sz="1600" b="1"/>
            </a:lvl4pPr>
            <a:lvl5pPr marL="2286000" lvl="4" indent="-228600" algn="l">
              <a:lnSpc>
                <a:spcPct val="90000"/>
              </a:lnSpc>
              <a:spcBef>
                <a:spcPts val="500"/>
              </a:spcBef>
              <a:spcAft>
                <a:spcPts val="0"/>
              </a:spcAft>
              <a:buClr>
                <a:srgbClr val="01326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4" name="Google Shape;94;p33"/>
          <p:cNvSpPr txBox="1">
            <a:spLocks noGrp="1"/>
          </p:cNvSpPr>
          <p:nvPr>
            <p:ph type="body" idx="4"/>
          </p:nvPr>
        </p:nvSpPr>
        <p:spPr>
          <a:xfrm>
            <a:off x="6619008" y="2639291"/>
            <a:ext cx="473638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13262"/>
              </a:buClr>
              <a:buSzPts val="1800"/>
              <a:buChar char="•"/>
              <a:defRPr/>
            </a:lvl1pPr>
            <a:lvl2pPr marL="914400" lvl="1" indent="-342900" algn="l">
              <a:lnSpc>
                <a:spcPct val="90000"/>
              </a:lnSpc>
              <a:spcBef>
                <a:spcPts val="500"/>
              </a:spcBef>
              <a:spcAft>
                <a:spcPts val="0"/>
              </a:spcAft>
              <a:buClr>
                <a:srgbClr val="013262"/>
              </a:buClr>
              <a:buSzPts val="1800"/>
              <a:buChar char="•"/>
              <a:defRPr/>
            </a:lvl2pPr>
            <a:lvl3pPr marL="1371600" lvl="2" indent="-342900" algn="l">
              <a:lnSpc>
                <a:spcPct val="90000"/>
              </a:lnSpc>
              <a:spcBef>
                <a:spcPts val="500"/>
              </a:spcBef>
              <a:spcAft>
                <a:spcPts val="0"/>
              </a:spcAft>
              <a:buClr>
                <a:srgbClr val="013262"/>
              </a:buClr>
              <a:buSzPts val="1800"/>
              <a:buChar char="•"/>
              <a:defRPr/>
            </a:lvl3pPr>
            <a:lvl4pPr marL="1828800" lvl="3" indent="-342900" algn="l">
              <a:lnSpc>
                <a:spcPct val="90000"/>
              </a:lnSpc>
              <a:spcBef>
                <a:spcPts val="500"/>
              </a:spcBef>
              <a:spcAft>
                <a:spcPts val="0"/>
              </a:spcAft>
              <a:buClr>
                <a:srgbClr val="013262"/>
              </a:buClr>
              <a:buSzPts val="1800"/>
              <a:buChar char="•"/>
              <a:defRPr/>
            </a:lvl4pPr>
            <a:lvl5pPr marL="2286000" lvl="4" indent="-342900" algn="l">
              <a:lnSpc>
                <a:spcPct val="90000"/>
              </a:lnSpc>
              <a:spcBef>
                <a:spcPts val="500"/>
              </a:spcBef>
              <a:spcAft>
                <a:spcPts val="0"/>
              </a:spcAft>
              <a:buClr>
                <a:srgbClr val="01326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33"/>
          <p:cNvSpPr/>
          <p:nvPr/>
        </p:nvSpPr>
        <p:spPr>
          <a:xfrm>
            <a:off x="0" y="0"/>
            <a:ext cx="1911927" cy="6858000"/>
          </a:xfrm>
          <a:prstGeom prst="rect">
            <a:avLst/>
          </a:prstGeom>
          <a:solidFill>
            <a:srgbClr val="D29F1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6" name="Google Shape;96;p33" descr="A black and white logo&#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61902" y="5836516"/>
            <a:ext cx="1588121" cy="74078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Gold)">
  <p:cSld name="Title Only (Gold)">
    <p:spTree>
      <p:nvGrpSpPr>
        <p:cNvPr id="1" name="Shape 97"/>
        <p:cNvGrpSpPr/>
        <p:nvPr/>
      </p:nvGrpSpPr>
      <p:grpSpPr>
        <a:xfrm>
          <a:off x="0" y="0"/>
          <a:ext cx="0" cy="0"/>
          <a:chOff x="0" y="0"/>
          <a:chExt cx="0" cy="0"/>
        </a:xfrm>
      </p:grpSpPr>
      <p:sp>
        <p:nvSpPr>
          <p:cNvPr id="98" name="Google Shape;98;p34"/>
          <p:cNvSpPr txBox="1">
            <a:spLocks noGrp="1"/>
          </p:cNvSpPr>
          <p:nvPr>
            <p:ph type="title"/>
          </p:nvPr>
        </p:nvSpPr>
        <p:spPr>
          <a:xfrm>
            <a:off x="2073828" y="365125"/>
            <a:ext cx="927997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132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34"/>
          <p:cNvSpPr/>
          <p:nvPr/>
        </p:nvSpPr>
        <p:spPr>
          <a:xfrm>
            <a:off x="0" y="0"/>
            <a:ext cx="1911927" cy="6858000"/>
          </a:xfrm>
          <a:prstGeom prst="rect">
            <a:avLst/>
          </a:prstGeom>
          <a:solidFill>
            <a:srgbClr val="D29F1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0" name="Google Shape;100;p34" descr="A black and white logo&#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61902" y="5836516"/>
            <a:ext cx="1588121" cy="74078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with Caption (Gold)">
  <p:cSld name="Content with Caption (Gold)">
    <p:spTree>
      <p:nvGrpSpPr>
        <p:cNvPr id="1" name="Shape 101"/>
        <p:cNvGrpSpPr/>
        <p:nvPr/>
      </p:nvGrpSpPr>
      <p:grpSpPr>
        <a:xfrm>
          <a:off x="0" y="0"/>
          <a:ext cx="0" cy="0"/>
          <a:chOff x="0" y="0"/>
          <a:chExt cx="0" cy="0"/>
        </a:xfrm>
      </p:grpSpPr>
      <p:sp>
        <p:nvSpPr>
          <p:cNvPr id="102" name="Google Shape;102;p35"/>
          <p:cNvSpPr txBox="1">
            <a:spLocks noGrp="1"/>
          </p:cNvSpPr>
          <p:nvPr>
            <p:ph type="title"/>
          </p:nvPr>
        </p:nvSpPr>
        <p:spPr>
          <a:xfrm>
            <a:off x="2067791" y="457200"/>
            <a:ext cx="3942626"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13262"/>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35"/>
          <p:cNvSpPr txBox="1">
            <a:spLocks noGrp="1"/>
          </p:cNvSpPr>
          <p:nvPr>
            <p:ph type="body" idx="1"/>
          </p:nvPr>
        </p:nvSpPr>
        <p:spPr>
          <a:xfrm>
            <a:off x="6181586" y="987425"/>
            <a:ext cx="5173802" cy="552767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013262"/>
              </a:buClr>
              <a:buSzPts val="3200"/>
              <a:buChar char="•"/>
              <a:defRPr sz="3200"/>
            </a:lvl1pPr>
            <a:lvl2pPr marL="914400" lvl="1" indent="-406400" algn="l">
              <a:lnSpc>
                <a:spcPct val="90000"/>
              </a:lnSpc>
              <a:spcBef>
                <a:spcPts val="500"/>
              </a:spcBef>
              <a:spcAft>
                <a:spcPts val="0"/>
              </a:spcAft>
              <a:buClr>
                <a:srgbClr val="013262"/>
              </a:buClr>
              <a:buSzPts val="2800"/>
              <a:buChar char="•"/>
              <a:defRPr sz="2800"/>
            </a:lvl2pPr>
            <a:lvl3pPr marL="1371600" lvl="2" indent="-381000" algn="l">
              <a:lnSpc>
                <a:spcPct val="90000"/>
              </a:lnSpc>
              <a:spcBef>
                <a:spcPts val="500"/>
              </a:spcBef>
              <a:spcAft>
                <a:spcPts val="0"/>
              </a:spcAft>
              <a:buClr>
                <a:srgbClr val="013262"/>
              </a:buClr>
              <a:buSzPts val="2400"/>
              <a:buChar char="•"/>
              <a:defRPr sz="2400"/>
            </a:lvl3pPr>
            <a:lvl4pPr marL="1828800" lvl="3" indent="-355600" algn="l">
              <a:lnSpc>
                <a:spcPct val="90000"/>
              </a:lnSpc>
              <a:spcBef>
                <a:spcPts val="500"/>
              </a:spcBef>
              <a:spcAft>
                <a:spcPts val="0"/>
              </a:spcAft>
              <a:buClr>
                <a:srgbClr val="013262"/>
              </a:buClr>
              <a:buSzPts val="2000"/>
              <a:buChar char="•"/>
              <a:defRPr sz="2000"/>
            </a:lvl4pPr>
            <a:lvl5pPr marL="2286000" lvl="4" indent="-355600" algn="l">
              <a:lnSpc>
                <a:spcPct val="90000"/>
              </a:lnSpc>
              <a:spcBef>
                <a:spcPts val="500"/>
              </a:spcBef>
              <a:spcAft>
                <a:spcPts val="0"/>
              </a:spcAft>
              <a:buClr>
                <a:srgbClr val="013262"/>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35"/>
          <p:cNvSpPr txBox="1">
            <a:spLocks noGrp="1"/>
          </p:cNvSpPr>
          <p:nvPr>
            <p:ph type="body" idx="2"/>
          </p:nvPr>
        </p:nvSpPr>
        <p:spPr>
          <a:xfrm>
            <a:off x="2078179" y="2057400"/>
            <a:ext cx="3932237" cy="44577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13262"/>
              </a:buClr>
              <a:buSzPts val="1600"/>
              <a:buNone/>
              <a:defRPr sz="1600"/>
            </a:lvl1pPr>
            <a:lvl2pPr marL="914400" lvl="1" indent="-228600" algn="l">
              <a:lnSpc>
                <a:spcPct val="90000"/>
              </a:lnSpc>
              <a:spcBef>
                <a:spcPts val="500"/>
              </a:spcBef>
              <a:spcAft>
                <a:spcPts val="0"/>
              </a:spcAft>
              <a:buClr>
                <a:srgbClr val="013262"/>
              </a:buClr>
              <a:buSzPts val="1400"/>
              <a:buNone/>
              <a:defRPr sz="1400"/>
            </a:lvl2pPr>
            <a:lvl3pPr marL="1371600" lvl="2" indent="-228600" algn="l">
              <a:lnSpc>
                <a:spcPct val="90000"/>
              </a:lnSpc>
              <a:spcBef>
                <a:spcPts val="500"/>
              </a:spcBef>
              <a:spcAft>
                <a:spcPts val="0"/>
              </a:spcAft>
              <a:buClr>
                <a:srgbClr val="013262"/>
              </a:buClr>
              <a:buSzPts val="1200"/>
              <a:buNone/>
              <a:defRPr sz="1200"/>
            </a:lvl3pPr>
            <a:lvl4pPr marL="1828800" lvl="3" indent="-228600" algn="l">
              <a:lnSpc>
                <a:spcPct val="90000"/>
              </a:lnSpc>
              <a:spcBef>
                <a:spcPts val="500"/>
              </a:spcBef>
              <a:spcAft>
                <a:spcPts val="0"/>
              </a:spcAft>
              <a:buClr>
                <a:srgbClr val="013262"/>
              </a:buClr>
              <a:buSzPts val="1000"/>
              <a:buNone/>
              <a:defRPr sz="1000"/>
            </a:lvl4pPr>
            <a:lvl5pPr marL="2286000" lvl="4" indent="-228600" algn="l">
              <a:lnSpc>
                <a:spcPct val="90000"/>
              </a:lnSpc>
              <a:spcBef>
                <a:spcPts val="500"/>
              </a:spcBef>
              <a:spcAft>
                <a:spcPts val="0"/>
              </a:spcAft>
              <a:buClr>
                <a:srgbClr val="01326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35"/>
          <p:cNvSpPr/>
          <p:nvPr/>
        </p:nvSpPr>
        <p:spPr>
          <a:xfrm>
            <a:off x="0" y="0"/>
            <a:ext cx="1911927" cy="6858000"/>
          </a:xfrm>
          <a:prstGeom prst="rect">
            <a:avLst/>
          </a:prstGeom>
          <a:solidFill>
            <a:srgbClr val="D29F1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6" name="Google Shape;106;p35" descr="A black and white logo&#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61902" y="5836516"/>
            <a:ext cx="1588121" cy="74078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Gold)">
  <p:cSld name="Blank (Gold)">
    <p:spTree>
      <p:nvGrpSpPr>
        <p:cNvPr id="1" name="Shape 107"/>
        <p:cNvGrpSpPr/>
        <p:nvPr/>
      </p:nvGrpSpPr>
      <p:grpSpPr>
        <a:xfrm>
          <a:off x="0" y="0"/>
          <a:ext cx="0" cy="0"/>
          <a:chOff x="0" y="0"/>
          <a:chExt cx="0" cy="0"/>
        </a:xfrm>
      </p:grpSpPr>
      <p:sp>
        <p:nvSpPr>
          <p:cNvPr id="108" name="Google Shape;108;p36"/>
          <p:cNvSpPr/>
          <p:nvPr/>
        </p:nvSpPr>
        <p:spPr>
          <a:xfrm>
            <a:off x="165100" y="165100"/>
            <a:ext cx="11874500" cy="6527800"/>
          </a:xfrm>
          <a:prstGeom prst="rect">
            <a:avLst/>
          </a:prstGeom>
          <a:solidFill>
            <a:schemeClr val="lt1"/>
          </a:solidFill>
          <a:ln w="381000" cap="flat" cmpd="sng">
            <a:solidFill>
              <a:srgbClr val="D29F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hoto Collage">
  <p:cSld name="Photo Collage">
    <p:spTree>
      <p:nvGrpSpPr>
        <p:cNvPr id="1" name="Shape 109"/>
        <p:cNvGrpSpPr/>
        <p:nvPr/>
      </p:nvGrpSpPr>
      <p:grpSpPr>
        <a:xfrm>
          <a:off x="0" y="0"/>
          <a:ext cx="0" cy="0"/>
          <a:chOff x="0" y="0"/>
          <a:chExt cx="0" cy="0"/>
        </a:xfrm>
      </p:grpSpPr>
      <p:sp>
        <p:nvSpPr>
          <p:cNvPr id="110" name="Google Shape;110;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11" name="Google Shape;111;p37"/>
          <p:cNvSpPr/>
          <p:nvPr/>
        </p:nvSpPr>
        <p:spPr>
          <a:xfrm>
            <a:off x="5192486" y="1992086"/>
            <a:ext cx="7075714" cy="4876800"/>
          </a:xfrm>
          <a:prstGeom prst="rect">
            <a:avLst/>
          </a:prstGeom>
          <a:solidFill>
            <a:srgbClr val="01326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2" name="Google Shape;112;p37"/>
          <p:cNvSpPr txBox="1">
            <a:spLocks noGrp="1"/>
          </p:cNvSpPr>
          <p:nvPr>
            <p:ph type="title"/>
          </p:nvPr>
        </p:nvSpPr>
        <p:spPr>
          <a:xfrm>
            <a:off x="165100" y="267392"/>
            <a:ext cx="11727543" cy="882516"/>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013262"/>
              </a:buClr>
              <a:buSzPts val="4400"/>
              <a:buFont typeface="Arial Black"/>
              <a:buNone/>
              <a:defRPr b="1" i="0">
                <a:solidFill>
                  <a:srgbClr val="013262"/>
                </a:solidFill>
                <a:latin typeface="Arial Black"/>
                <a:ea typeface="Arial Black"/>
                <a:cs typeface="Arial Black"/>
                <a:sym typeface="Arial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37"/>
          <p:cNvSpPr txBox="1">
            <a:spLocks noGrp="1"/>
          </p:cNvSpPr>
          <p:nvPr>
            <p:ph type="body" idx="1"/>
          </p:nvPr>
        </p:nvSpPr>
        <p:spPr>
          <a:xfrm>
            <a:off x="195943" y="1469571"/>
            <a:ext cx="4670650" cy="525190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013262"/>
              </a:buClr>
              <a:buSzPts val="2400"/>
              <a:buNone/>
              <a:defRPr sz="2400" b="0" i="0">
                <a:solidFill>
                  <a:srgbClr val="013262"/>
                </a:solidFill>
                <a:latin typeface="Arial"/>
                <a:ea typeface="Arial"/>
                <a:cs typeface="Arial"/>
                <a:sym typeface="Arial"/>
              </a:defRPr>
            </a:lvl1pPr>
            <a:lvl2pPr marL="914400" lvl="1" indent="-228600" algn="l">
              <a:lnSpc>
                <a:spcPct val="90000"/>
              </a:lnSpc>
              <a:spcBef>
                <a:spcPts val="500"/>
              </a:spcBef>
              <a:spcAft>
                <a:spcPts val="0"/>
              </a:spcAft>
              <a:buClr>
                <a:srgbClr val="013262"/>
              </a:buClr>
              <a:buSzPts val="2400"/>
              <a:buNone/>
              <a:defRPr/>
            </a:lvl2pPr>
            <a:lvl3pPr marL="1371600" lvl="2" indent="-228600" algn="l">
              <a:lnSpc>
                <a:spcPct val="90000"/>
              </a:lnSpc>
              <a:spcBef>
                <a:spcPts val="500"/>
              </a:spcBef>
              <a:spcAft>
                <a:spcPts val="0"/>
              </a:spcAft>
              <a:buClr>
                <a:srgbClr val="013262"/>
              </a:buClr>
              <a:buSzPts val="2000"/>
              <a:buNone/>
              <a:defRPr/>
            </a:lvl3pPr>
            <a:lvl4pPr marL="1828800" lvl="3" indent="-228600" algn="l">
              <a:lnSpc>
                <a:spcPct val="90000"/>
              </a:lnSpc>
              <a:spcBef>
                <a:spcPts val="500"/>
              </a:spcBef>
              <a:spcAft>
                <a:spcPts val="0"/>
              </a:spcAft>
              <a:buClr>
                <a:srgbClr val="013262"/>
              </a:buClr>
              <a:buSzPts val="1800"/>
              <a:buNone/>
              <a:defRPr/>
            </a:lvl4pPr>
            <a:lvl5pPr marL="2286000" lvl="4" indent="-228600" algn="l">
              <a:lnSpc>
                <a:spcPct val="90000"/>
              </a:lnSpc>
              <a:spcBef>
                <a:spcPts val="500"/>
              </a:spcBef>
              <a:spcAft>
                <a:spcPts val="0"/>
              </a:spcAft>
              <a:buClr>
                <a:srgbClr val="013262"/>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4" name="Google Shape;114;p37" descr="A person smiling at a tabl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632371" y="4339566"/>
            <a:ext cx="3363686" cy="2251042"/>
          </a:xfrm>
          <a:prstGeom prst="rect">
            <a:avLst/>
          </a:prstGeom>
          <a:noFill/>
          <a:ln>
            <a:noFill/>
          </a:ln>
        </p:spPr>
      </p:pic>
      <p:pic>
        <p:nvPicPr>
          <p:cNvPr id="115" name="Google Shape;115;p37" descr="A person holding a sign&#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974772" y="1786044"/>
            <a:ext cx="3363686" cy="2233859"/>
          </a:xfrm>
          <a:prstGeom prst="rect">
            <a:avLst/>
          </a:prstGeom>
          <a:noFill/>
          <a:ln>
            <a:noFill/>
          </a:ln>
        </p:spPr>
      </p:pic>
      <p:pic>
        <p:nvPicPr>
          <p:cNvPr id="116" name="Google Shape;116;p37" descr="A person with red beard wearing safety goggles&#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610600" y="1787639"/>
            <a:ext cx="3363686" cy="2232264"/>
          </a:xfrm>
          <a:prstGeom prst="rect">
            <a:avLst/>
          </a:prstGeom>
          <a:noFill/>
          <a:ln>
            <a:noFill/>
          </a:ln>
        </p:spPr>
      </p:pic>
      <p:pic>
        <p:nvPicPr>
          <p:cNvPr id="117" name="Google Shape;117;p37" descr="A group of girls in red jackets&#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018314" y="4339566"/>
            <a:ext cx="3363685" cy="223397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killsUSA Framework">
  <p:cSld name="SkillsUSA Framework">
    <p:spTree>
      <p:nvGrpSpPr>
        <p:cNvPr id="1" name="Shape 118"/>
        <p:cNvGrpSpPr/>
        <p:nvPr/>
      </p:nvGrpSpPr>
      <p:grpSpPr>
        <a:xfrm>
          <a:off x="0" y="0"/>
          <a:ext cx="0" cy="0"/>
          <a:chOff x="0" y="0"/>
          <a:chExt cx="0" cy="0"/>
        </a:xfrm>
      </p:grpSpPr>
      <p:sp>
        <p:nvSpPr>
          <p:cNvPr id="119" name="Google Shape;119;p38"/>
          <p:cNvSpPr/>
          <p:nvPr/>
        </p:nvSpPr>
        <p:spPr>
          <a:xfrm>
            <a:off x="0" y="0"/>
            <a:ext cx="12192000" cy="6858000"/>
          </a:xfrm>
          <a:prstGeom prst="rect">
            <a:avLst/>
          </a:prstGeom>
          <a:gradFill>
            <a:gsLst>
              <a:gs pos="0">
                <a:srgbClr val="979DB0"/>
              </a:gs>
              <a:gs pos="50000">
                <a:srgbClr val="C0C3CE"/>
              </a:gs>
              <a:gs pos="100000">
                <a:srgbClr val="E0E2E7"/>
              </a:gs>
            </a:gsLst>
            <a:lin ang="0"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38"/>
          <p:cNvSpPr txBox="1">
            <a:spLocks noGrp="1"/>
          </p:cNvSpPr>
          <p:nvPr>
            <p:ph type="title"/>
          </p:nvPr>
        </p:nvSpPr>
        <p:spPr>
          <a:xfrm>
            <a:off x="259773" y="457200"/>
            <a:ext cx="4946071"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13262"/>
              </a:buClr>
              <a:buSzPts val="3200"/>
              <a:buFont typeface="Arial"/>
              <a:buNone/>
              <a:defRPr sz="3200" b="1" i="0">
                <a:solidFill>
                  <a:srgbClr val="01326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38"/>
          <p:cNvSpPr txBox="1">
            <a:spLocks noGrp="1"/>
          </p:cNvSpPr>
          <p:nvPr>
            <p:ph type="body" idx="1"/>
          </p:nvPr>
        </p:nvSpPr>
        <p:spPr>
          <a:xfrm>
            <a:off x="259773" y="2057400"/>
            <a:ext cx="4946071"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13262"/>
              </a:buClr>
              <a:buSzPts val="1600"/>
              <a:buNone/>
              <a:defRPr sz="1600" b="0" i="0">
                <a:solidFill>
                  <a:srgbClr val="013262"/>
                </a:solidFill>
                <a:latin typeface="Arial"/>
                <a:ea typeface="Arial"/>
                <a:cs typeface="Arial"/>
                <a:sym typeface="Arial"/>
              </a:defRPr>
            </a:lvl1pPr>
            <a:lvl2pPr marL="914400" lvl="1" indent="-228600" algn="l">
              <a:lnSpc>
                <a:spcPct val="90000"/>
              </a:lnSpc>
              <a:spcBef>
                <a:spcPts val="500"/>
              </a:spcBef>
              <a:spcAft>
                <a:spcPts val="0"/>
              </a:spcAft>
              <a:buClr>
                <a:srgbClr val="013262"/>
              </a:buClr>
              <a:buSzPts val="1400"/>
              <a:buNone/>
              <a:defRPr sz="1400"/>
            </a:lvl2pPr>
            <a:lvl3pPr marL="1371600" lvl="2" indent="-228600" algn="l">
              <a:lnSpc>
                <a:spcPct val="90000"/>
              </a:lnSpc>
              <a:spcBef>
                <a:spcPts val="500"/>
              </a:spcBef>
              <a:spcAft>
                <a:spcPts val="0"/>
              </a:spcAft>
              <a:buClr>
                <a:srgbClr val="013262"/>
              </a:buClr>
              <a:buSzPts val="1200"/>
              <a:buNone/>
              <a:defRPr sz="1200"/>
            </a:lvl3pPr>
            <a:lvl4pPr marL="1828800" lvl="3" indent="-228600" algn="l">
              <a:lnSpc>
                <a:spcPct val="90000"/>
              </a:lnSpc>
              <a:spcBef>
                <a:spcPts val="500"/>
              </a:spcBef>
              <a:spcAft>
                <a:spcPts val="0"/>
              </a:spcAft>
              <a:buClr>
                <a:srgbClr val="013262"/>
              </a:buClr>
              <a:buSzPts val="1000"/>
              <a:buNone/>
              <a:defRPr sz="1000"/>
            </a:lvl4pPr>
            <a:lvl5pPr marL="2286000" lvl="4" indent="-228600" algn="l">
              <a:lnSpc>
                <a:spcPct val="90000"/>
              </a:lnSpc>
              <a:spcBef>
                <a:spcPts val="500"/>
              </a:spcBef>
              <a:spcAft>
                <a:spcPts val="0"/>
              </a:spcAft>
              <a:buClr>
                <a:srgbClr val="01326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22" name="Google Shape;122;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23" name="Google Shape;123;p38" descr="A diagram of a triangle with text&#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602113" y="457200"/>
            <a:ext cx="6242116" cy="5559136"/>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24"/>
        <p:cNvGrpSpPr/>
        <p:nvPr/>
      </p:nvGrpSpPr>
      <p:grpSpPr>
        <a:xfrm>
          <a:off x="0" y="0"/>
          <a:ext cx="0" cy="0"/>
          <a:chOff x="0" y="0"/>
          <a:chExt cx="0" cy="0"/>
        </a:xfrm>
      </p:grpSpPr>
      <p:sp>
        <p:nvSpPr>
          <p:cNvPr id="125" name="Google Shape;125;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26" name="Google Shape;126;p39"/>
          <p:cNvSpPr/>
          <p:nvPr/>
        </p:nvSpPr>
        <p:spPr>
          <a:xfrm>
            <a:off x="6520543" y="0"/>
            <a:ext cx="5671457" cy="6858000"/>
          </a:xfrm>
          <a:prstGeom prst="rect">
            <a:avLst/>
          </a:prstGeom>
          <a:solidFill>
            <a:srgbClr val="01326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39"/>
          <p:cNvSpPr txBox="1">
            <a:spLocks noGrp="1"/>
          </p:cNvSpPr>
          <p:nvPr>
            <p:ph type="title"/>
          </p:nvPr>
        </p:nvSpPr>
        <p:spPr>
          <a:xfrm>
            <a:off x="310242" y="800555"/>
            <a:ext cx="5785758" cy="12192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013262"/>
              </a:buClr>
              <a:buSzPts val="4400"/>
              <a:buFont typeface="Arial Narrow"/>
              <a:buNone/>
              <a:defRPr b="0" i="1">
                <a:solidFill>
                  <a:srgbClr val="013262"/>
                </a:solidFill>
                <a:latin typeface="Arial Narrow"/>
                <a:ea typeface="Arial Narrow"/>
                <a:cs typeface="Arial Narrow"/>
                <a:sym typeface="Arial Narrow"/>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28" name="Google Shape;128;p3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234543" y="1133651"/>
            <a:ext cx="7772400" cy="5724349"/>
          </a:xfrm>
          <a:prstGeom prst="rect">
            <a:avLst/>
          </a:prstGeom>
          <a:noFill/>
          <a:ln>
            <a:noFill/>
          </a:ln>
        </p:spPr>
      </p:pic>
      <p:pic>
        <p:nvPicPr>
          <p:cNvPr id="129" name="Google Shape;129;p39" descr="A black and white logo&#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020191" y="354311"/>
            <a:ext cx="2861568" cy="1334789"/>
          </a:xfrm>
          <a:prstGeom prst="rect">
            <a:avLst/>
          </a:prstGeom>
          <a:noFill/>
          <a:ln>
            <a:noFill/>
          </a:ln>
        </p:spPr>
      </p:pic>
      <p:sp>
        <p:nvSpPr>
          <p:cNvPr id="130" name="Google Shape;130;p39"/>
          <p:cNvSpPr txBox="1">
            <a:spLocks noGrp="1"/>
          </p:cNvSpPr>
          <p:nvPr>
            <p:ph type="body" idx="1"/>
          </p:nvPr>
        </p:nvSpPr>
        <p:spPr>
          <a:xfrm>
            <a:off x="406400" y="2349500"/>
            <a:ext cx="3403600" cy="292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070"/>
              </a:buClr>
              <a:buSzPts val="1800"/>
              <a:buNone/>
              <a:defRPr sz="1800" b="0" i="0">
                <a:solidFill>
                  <a:srgbClr val="757070"/>
                </a:solidFill>
                <a:latin typeface="Arial Narrow"/>
                <a:ea typeface="Arial Narrow"/>
                <a:cs typeface="Arial Narrow"/>
                <a:sym typeface="Arial Narrow"/>
              </a:defRPr>
            </a:lvl1pPr>
            <a:lvl2pPr marL="914400" lvl="1" indent="-342900" algn="l">
              <a:lnSpc>
                <a:spcPct val="90000"/>
              </a:lnSpc>
              <a:spcBef>
                <a:spcPts val="500"/>
              </a:spcBef>
              <a:spcAft>
                <a:spcPts val="0"/>
              </a:spcAft>
              <a:buClr>
                <a:srgbClr val="013262"/>
              </a:buClr>
              <a:buSzPts val="1800"/>
              <a:buChar char="•"/>
              <a:defRPr/>
            </a:lvl2pPr>
            <a:lvl3pPr marL="1371600" lvl="2" indent="-342900" algn="l">
              <a:lnSpc>
                <a:spcPct val="90000"/>
              </a:lnSpc>
              <a:spcBef>
                <a:spcPts val="500"/>
              </a:spcBef>
              <a:spcAft>
                <a:spcPts val="0"/>
              </a:spcAft>
              <a:buClr>
                <a:srgbClr val="013262"/>
              </a:buClr>
              <a:buSzPts val="1800"/>
              <a:buChar char="•"/>
              <a:defRPr/>
            </a:lvl3pPr>
            <a:lvl4pPr marL="1828800" lvl="3" indent="-342900" algn="l">
              <a:lnSpc>
                <a:spcPct val="90000"/>
              </a:lnSpc>
              <a:spcBef>
                <a:spcPts val="500"/>
              </a:spcBef>
              <a:spcAft>
                <a:spcPts val="0"/>
              </a:spcAft>
              <a:buClr>
                <a:srgbClr val="013262"/>
              </a:buClr>
              <a:buSzPts val="1800"/>
              <a:buChar char="•"/>
              <a:defRPr/>
            </a:lvl4pPr>
            <a:lvl5pPr marL="2286000" lvl="4" indent="-342900" algn="l">
              <a:lnSpc>
                <a:spcPct val="90000"/>
              </a:lnSpc>
              <a:spcBef>
                <a:spcPts val="500"/>
              </a:spcBef>
              <a:spcAft>
                <a:spcPts val="0"/>
              </a:spcAft>
              <a:buClr>
                <a:srgbClr val="01326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Blue)" type="obj">
  <p:cSld name="OBJECT">
    <p:spTree>
      <p:nvGrpSpPr>
        <p:cNvPr id="1" name="Shape 17"/>
        <p:cNvGrpSpPr/>
        <p:nvPr/>
      </p:nvGrpSpPr>
      <p:grpSpPr>
        <a:xfrm>
          <a:off x="0" y="0"/>
          <a:ext cx="0" cy="0"/>
          <a:chOff x="0" y="0"/>
          <a:chExt cx="0" cy="0"/>
        </a:xfrm>
      </p:grpSpPr>
      <p:sp>
        <p:nvSpPr>
          <p:cNvPr id="18" name="Google Shape;18;p22"/>
          <p:cNvSpPr txBox="1">
            <a:spLocks noGrp="1"/>
          </p:cNvSpPr>
          <p:nvPr>
            <p:ph type="title"/>
          </p:nvPr>
        </p:nvSpPr>
        <p:spPr>
          <a:xfrm>
            <a:off x="2073828" y="365125"/>
            <a:ext cx="927997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132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2"/>
          <p:cNvSpPr txBox="1">
            <a:spLocks noGrp="1"/>
          </p:cNvSpPr>
          <p:nvPr>
            <p:ph type="body" idx="1"/>
          </p:nvPr>
        </p:nvSpPr>
        <p:spPr>
          <a:xfrm>
            <a:off x="2073828" y="1825625"/>
            <a:ext cx="9279971"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13262"/>
              </a:buClr>
              <a:buSzPts val="1800"/>
              <a:buChar char="•"/>
              <a:defRPr/>
            </a:lvl1pPr>
            <a:lvl2pPr marL="914400" lvl="1" indent="-342900" algn="l">
              <a:lnSpc>
                <a:spcPct val="90000"/>
              </a:lnSpc>
              <a:spcBef>
                <a:spcPts val="500"/>
              </a:spcBef>
              <a:spcAft>
                <a:spcPts val="0"/>
              </a:spcAft>
              <a:buClr>
                <a:srgbClr val="013262"/>
              </a:buClr>
              <a:buSzPts val="1800"/>
              <a:buChar char="•"/>
              <a:defRPr/>
            </a:lvl2pPr>
            <a:lvl3pPr marL="1371600" lvl="2" indent="-342900" algn="l">
              <a:lnSpc>
                <a:spcPct val="90000"/>
              </a:lnSpc>
              <a:spcBef>
                <a:spcPts val="500"/>
              </a:spcBef>
              <a:spcAft>
                <a:spcPts val="0"/>
              </a:spcAft>
              <a:buClr>
                <a:srgbClr val="013262"/>
              </a:buClr>
              <a:buSzPts val="1800"/>
              <a:buChar char="•"/>
              <a:defRPr/>
            </a:lvl3pPr>
            <a:lvl4pPr marL="1828800" lvl="3" indent="-342900" algn="l">
              <a:lnSpc>
                <a:spcPct val="90000"/>
              </a:lnSpc>
              <a:spcBef>
                <a:spcPts val="500"/>
              </a:spcBef>
              <a:spcAft>
                <a:spcPts val="0"/>
              </a:spcAft>
              <a:buClr>
                <a:srgbClr val="013262"/>
              </a:buClr>
              <a:buSzPts val="1800"/>
              <a:buChar char="•"/>
              <a:defRPr/>
            </a:lvl4pPr>
            <a:lvl5pPr marL="2286000" lvl="4" indent="-342900" algn="l">
              <a:lnSpc>
                <a:spcPct val="90000"/>
              </a:lnSpc>
              <a:spcBef>
                <a:spcPts val="500"/>
              </a:spcBef>
              <a:spcAft>
                <a:spcPts val="0"/>
              </a:spcAft>
              <a:buClr>
                <a:srgbClr val="01326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2"/>
          <p:cNvSpPr/>
          <p:nvPr/>
        </p:nvSpPr>
        <p:spPr>
          <a:xfrm>
            <a:off x="0" y="0"/>
            <a:ext cx="1911927" cy="6858000"/>
          </a:xfrm>
          <a:prstGeom prst="rect">
            <a:avLst/>
          </a:prstGeom>
          <a:solidFill>
            <a:srgbClr val="01326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1" name="Google Shape;21;p22" descr="A black and white logo&#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61902" y="5836516"/>
            <a:ext cx="1588121" cy="740785"/>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1"/>
        <p:cNvGrpSpPr/>
        <p:nvPr/>
      </p:nvGrpSpPr>
      <p:grpSpPr>
        <a:xfrm>
          <a:off x="0" y="0"/>
          <a:ext cx="0" cy="0"/>
          <a:chOff x="0" y="0"/>
          <a:chExt cx="0" cy="0"/>
        </a:xfrm>
      </p:grpSpPr>
      <p:sp>
        <p:nvSpPr>
          <p:cNvPr id="132" name="Google Shape;132;p4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13262"/>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4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013262"/>
              </a:buClr>
              <a:buSzPts val="2400"/>
              <a:buNone/>
              <a:defRPr sz="2400"/>
            </a:lvl1pPr>
            <a:lvl2pPr lvl="1" algn="ctr">
              <a:lnSpc>
                <a:spcPct val="90000"/>
              </a:lnSpc>
              <a:spcBef>
                <a:spcPts val="500"/>
              </a:spcBef>
              <a:spcAft>
                <a:spcPts val="0"/>
              </a:spcAft>
              <a:buClr>
                <a:srgbClr val="013262"/>
              </a:buClr>
              <a:buSzPts val="2000"/>
              <a:buNone/>
              <a:defRPr sz="2000"/>
            </a:lvl2pPr>
            <a:lvl3pPr lvl="2" algn="ctr">
              <a:lnSpc>
                <a:spcPct val="90000"/>
              </a:lnSpc>
              <a:spcBef>
                <a:spcPts val="500"/>
              </a:spcBef>
              <a:spcAft>
                <a:spcPts val="0"/>
              </a:spcAft>
              <a:buClr>
                <a:srgbClr val="013262"/>
              </a:buClr>
              <a:buSzPts val="1800"/>
              <a:buNone/>
              <a:defRPr sz="1800"/>
            </a:lvl3pPr>
            <a:lvl4pPr lvl="3" algn="ctr">
              <a:lnSpc>
                <a:spcPct val="90000"/>
              </a:lnSpc>
              <a:spcBef>
                <a:spcPts val="500"/>
              </a:spcBef>
              <a:spcAft>
                <a:spcPts val="0"/>
              </a:spcAft>
              <a:buClr>
                <a:srgbClr val="013262"/>
              </a:buClr>
              <a:buSzPts val="1600"/>
              <a:buNone/>
              <a:defRPr sz="1600"/>
            </a:lvl4pPr>
            <a:lvl5pPr lvl="4" algn="ctr">
              <a:lnSpc>
                <a:spcPct val="90000"/>
              </a:lnSpc>
              <a:spcBef>
                <a:spcPts val="500"/>
              </a:spcBef>
              <a:spcAft>
                <a:spcPts val="0"/>
              </a:spcAft>
              <a:buClr>
                <a:srgbClr val="013262"/>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Blue)" type="secHead">
  <p:cSld name="SECTION_HEADER">
    <p:spTree>
      <p:nvGrpSpPr>
        <p:cNvPr id="1" name="Shape 22"/>
        <p:cNvGrpSpPr/>
        <p:nvPr/>
      </p:nvGrpSpPr>
      <p:grpSpPr>
        <a:xfrm>
          <a:off x="0" y="0"/>
          <a:ext cx="0" cy="0"/>
          <a:chOff x="0" y="0"/>
          <a:chExt cx="0" cy="0"/>
        </a:xfrm>
      </p:grpSpPr>
      <p:sp>
        <p:nvSpPr>
          <p:cNvPr id="23" name="Google Shape;23;p23"/>
          <p:cNvSpPr txBox="1">
            <a:spLocks noGrp="1"/>
          </p:cNvSpPr>
          <p:nvPr>
            <p:ph type="title"/>
          </p:nvPr>
        </p:nvSpPr>
        <p:spPr>
          <a:xfrm>
            <a:off x="2375477" y="1023938"/>
            <a:ext cx="8978323"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13262"/>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23"/>
          <p:cNvSpPr txBox="1">
            <a:spLocks noGrp="1"/>
          </p:cNvSpPr>
          <p:nvPr>
            <p:ph type="body" idx="1"/>
          </p:nvPr>
        </p:nvSpPr>
        <p:spPr>
          <a:xfrm>
            <a:off x="2375477" y="3903663"/>
            <a:ext cx="8978323"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5" name="Google Shape;25;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6" name="Google Shape;26;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7" name="Google Shape;27;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8" name="Google Shape;28;p23"/>
          <p:cNvSpPr/>
          <p:nvPr/>
        </p:nvSpPr>
        <p:spPr>
          <a:xfrm>
            <a:off x="0" y="0"/>
            <a:ext cx="1911927" cy="6858000"/>
          </a:xfrm>
          <a:prstGeom prst="rect">
            <a:avLst/>
          </a:prstGeom>
          <a:solidFill>
            <a:srgbClr val="01326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9" name="Google Shape;29;p23" descr="A black and white logo&#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61902" y="5836516"/>
            <a:ext cx="1588121" cy="74078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Blue)" type="twoObj">
  <p:cSld name="TWO_OBJECTS">
    <p:spTree>
      <p:nvGrpSpPr>
        <p:cNvPr id="1" name="Shape 30"/>
        <p:cNvGrpSpPr/>
        <p:nvPr/>
      </p:nvGrpSpPr>
      <p:grpSpPr>
        <a:xfrm>
          <a:off x="0" y="0"/>
          <a:ext cx="0" cy="0"/>
          <a:chOff x="0" y="0"/>
          <a:chExt cx="0" cy="0"/>
        </a:xfrm>
      </p:grpSpPr>
      <p:sp>
        <p:nvSpPr>
          <p:cNvPr id="31" name="Google Shape;31;p24"/>
          <p:cNvSpPr txBox="1">
            <a:spLocks noGrp="1"/>
          </p:cNvSpPr>
          <p:nvPr>
            <p:ph type="title"/>
          </p:nvPr>
        </p:nvSpPr>
        <p:spPr>
          <a:xfrm>
            <a:off x="2073828" y="365125"/>
            <a:ext cx="927997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132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4"/>
          <p:cNvSpPr txBox="1">
            <a:spLocks noGrp="1"/>
          </p:cNvSpPr>
          <p:nvPr>
            <p:ph type="body" idx="1"/>
          </p:nvPr>
        </p:nvSpPr>
        <p:spPr>
          <a:xfrm>
            <a:off x="2073828" y="1825625"/>
            <a:ext cx="4462054"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13262"/>
              </a:buClr>
              <a:buSzPts val="1800"/>
              <a:buChar char="•"/>
              <a:defRPr/>
            </a:lvl1pPr>
            <a:lvl2pPr marL="914400" lvl="1" indent="-342900" algn="l">
              <a:lnSpc>
                <a:spcPct val="90000"/>
              </a:lnSpc>
              <a:spcBef>
                <a:spcPts val="500"/>
              </a:spcBef>
              <a:spcAft>
                <a:spcPts val="0"/>
              </a:spcAft>
              <a:buClr>
                <a:srgbClr val="013262"/>
              </a:buClr>
              <a:buSzPts val="1800"/>
              <a:buChar char="•"/>
              <a:defRPr/>
            </a:lvl2pPr>
            <a:lvl3pPr marL="1371600" lvl="2" indent="-342900" algn="l">
              <a:lnSpc>
                <a:spcPct val="90000"/>
              </a:lnSpc>
              <a:spcBef>
                <a:spcPts val="500"/>
              </a:spcBef>
              <a:spcAft>
                <a:spcPts val="0"/>
              </a:spcAft>
              <a:buClr>
                <a:srgbClr val="013262"/>
              </a:buClr>
              <a:buSzPts val="1800"/>
              <a:buChar char="•"/>
              <a:defRPr/>
            </a:lvl3pPr>
            <a:lvl4pPr marL="1828800" lvl="3" indent="-342900" algn="l">
              <a:lnSpc>
                <a:spcPct val="90000"/>
              </a:lnSpc>
              <a:spcBef>
                <a:spcPts val="500"/>
              </a:spcBef>
              <a:spcAft>
                <a:spcPts val="0"/>
              </a:spcAft>
              <a:buClr>
                <a:srgbClr val="013262"/>
              </a:buClr>
              <a:buSzPts val="1800"/>
              <a:buChar char="•"/>
              <a:defRPr/>
            </a:lvl4pPr>
            <a:lvl5pPr marL="2286000" lvl="4" indent="-342900" algn="l">
              <a:lnSpc>
                <a:spcPct val="90000"/>
              </a:lnSpc>
              <a:spcBef>
                <a:spcPts val="500"/>
              </a:spcBef>
              <a:spcAft>
                <a:spcPts val="0"/>
              </a:spcAft>
              <a:buClr>
                <a:srgbClr val="01326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4"/>
          <p:cNvSpPr txBox="1">
            <a:spLocks noGrp="1"/>
          </p:cNvSpPr>
          <p:nvPr>
            <p:ph type="body" idx="2"/>
          </p:nvPr>
        </p:nvSpPr>
        <p:spPr>
          <a:xfrm>
            <a:off x="6712526" y="1825625"/>
            <a:ext cx="4641273"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13262"/>
              </a:buClr>
              <a:buSzPts val="1800"/>
              <a:buChar char="•"/>
              <a:defRPr/>
            </a:lvl1pPr>
            <a:lvl2pPr marL="914400" lvl="1" indent="-342900" algn="l">
              <a:lnSpc>
                <a:spcPct val="90000"/>
              </a:lnSpc>
              <a:spcBef>
                <a:spcPts val="500"/>
              </a:spcBef>
              <a:spcAft>
                <a:spcPts val="0"/>
              </a:spcAft>
              <a:buClr>
                <a:srgbClr val="013262"/>
              </a:buClr>
              <a:buSzPts val="1800"/>
              <a:buChar char="•"/>
              <a:defRPr/>
            </a:lvl2pPr>
            <a:lvl3pPr marL="1371600" lvl="2" indent="-342900" algn="l">
              <a:lnSpc>
                <a:spcPct val="90000"/>
              </a:lnSpc>
              <a:spcBef>
                <a:spcPts val="500"/>
              </a:spcBef>
              <a:spcAft>
                <a:spcPts val="0"/>
              </a:spcAft>
              <a:buClr>
                <a:srgbClr val="013262"/>
              </a:buClr>
              <a:buSzPts val="1800"/>
              <a:buChar char="•"/>
              <a:defRPr/>
            </a:lvl3pPr>
            <a:lvl4pPr marL="1828800" lvl="3" indent="-342900" algn="l">
              <a:lnSpc>
                <a:spcPct val="90000"/>
              </a:lnSpc>
              <a:spcBef>
                <a:spcPts val="500"/>
              </a:spcBef>
              <a:spcAft>
                <a:spcPts val="0"/>
              </a:spcAft>
              <a:buClr>
                <a:srgbClr val="013262"/>
              </a:buClr>
              <a:buSzPts val="1800"/>
              <a:buChar char="•"/>
              <a:defRPr/>
            </a:lvl4pPr>
            <a:lvl5pPr marL="2286000" lvl="4" indent="-342900" algn="l">
              <a:lnSpc>
                <a:spcPct val="90000"/>
              </a:lnSpc>
              <a:spcBef>
                <a:spcPts val="500"/>
              </a:spcBef>
              <a:spcAft>
                <a:spcPts val="0"/>
              </a:spcAft>
              <a:buClr>
                <a:srgbClr val="01326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5" name="Google Shape;35;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6" name="Google Shape;36;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7" name="Google Shape;37;p24"/>
          <p:cNvSpPr/>
          <p:nvPr/>
        </p:nvSpPr>
        <p:spPr>
          <a:xfrm>
            <a:off x="0" y="0"/>
            <a:ext cx="1911927" cy="6858000"/>
          </a:xfrm>
          <a:prstGeom prst="rect">
            <a:avLst/>
          </a:prstGeom>
          <a:solidFill>
            <a:srgbClr val="01326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8" name="Google Shape;38;p24" descr="A black and white logo&#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61902" y="5836516"/>
            <a:ext cx="1588121" cy="74078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Blue)">
  <p:cSld name="Comparison (Blue)">
    <p:spTree>
      <p:nvGrpSpPr>
        <p:cNvPr id="1" name="Shape 39"/>
        <p:cNvGrpSpPr/>
        <p:nvPr/>
      </p:nvGrpSpPr>
      <p:grpSpPr>
        <a:xfrm>
          <a:off x="0" y="0"/>
          <a:ext cx="0" cy="0"/>
          <a:chOff x="0" y="0"/>
          <a:chExt cx="0" cy="0"/>
        </a:xfrm>
      </p:grpSpPr>
      <p:sp>
        <p:nvSpPr>
          <p:cNvPr id="40" name="Google Shape;40;p25"/>
          <p:cNvSpPr txBox="1">
            <a:spLocks noGrp="1"/>
          </p:cNvSpPr>
          <p:nvPr>
            <p:ph type="title"/>
          </p:nvPr>
        </p:nvSpPr>
        <p:spPr>
          <a:xfrm>
            <a:off x="2088572" y="365125"/>
            <a:ext cx="926681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132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5"/>
          <p:cNvSpPr txBox="1">
            <a:spLocks noGrp="1"/>
          </p:cNvSpPr>
          <p:nvPr>
            <p:ph type="body" idx="1"/>
          </p:nvPr>
        </p:nvSpPr>
        <p:spPr>
          <a:xfrm>
            <a:off x="2071428" y="1805854"/>
            <a:ext cx="428780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13262"/>
              </a:buClr>
              <a:buSzPts val="2400"/>
              <a:buNone/>
              <a:defRPr sz="2400" b="1"/>
            </a:lvl1pPr>
            <a:lvl2pPr marL="914400" lvl="1" indent="-228600" algn="l">
              <a:lnSpc>
                <a:spcPct val="90000"/>
              </a:lnSpc>
              <a:spcBef>
                <a:spcPts val="500"/>
              </a:spcBef>
              <a:spcAft>
                <a:spcPts val="0"/>
              </a:spcAft>
              <a:buClr>
                <a:srgbClr val="013262"/>
              </a:buClr>
              <a:buSzPts val="2000"/>
              <a:buNone/>
              <a:defRPr sz="2000" b="1"/>
            </a:lvl2pPr>
            <a:lvl3pPr marL="1371600" lvl="2" indent="-228600" algn="l">
              <a:lnSpc>
                <a:spcPct val="90000"/>
              </a:lnSpc>
              <a:spcBef>
                <a:spcPts val="500"/>
              </a:spcBef>
              <a:spcAft>
                <a:spcPts val="0"/>
              </a:spcAft>
              <a:buClr>
                <a:srgbClr val="013262"/>
              </a:buClr>
              <a:buSzPts val="1800"/>
              <a:buNone/>
              <a:defRPr sz="1800" b="1"/>
            </a:lvl3pPr>
            <a:lvl4pPr marL="1828800" lvl="3" indent="-228600" algn="l">
              <a:lnSpc>
                <a:spcPct val="90000"/>
              </a:lnSpc>
              <a:spcBef>
                <a:spcPts val="500"/>
              </a:spcBef>
              <a:spcAft>
                <a:spcPts val="0"/>
              </a:spcAft>
              <a:buClr>
                <a:srgbClr val="013262"/>
              </a:buClr>
              <a:buSzPts val="1600"/>
              <a:buNone/>
              <a:defRPr sz="1600" b="1"/>
            </a:lvl4pPr>
            <a:lvl5pPr marL="2286000" lvl="4" indent="-228600" algn="l">
              <a:lnSpc>
                <a:spcPct val="90000"/>
              </a:lnSpc>
              <a:spcBef>
                <a:spcPts val="500"/>
              </a:spcBef>
              <a:spcAft>
                <a:spcPts val="0"/>
              </a:spcAft>
              <a:buClr>
                <a:srgbClr val="01326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 name="Google Shape;42;p25"/>
          <p:cNvSpPr txBox="1">
            <a:spLocks noGrp="1"/>
          </p:cNvSpPr>
          <p:nvPr>
            <p:ph type="body" idx="2"/>
          </p:nvPr>
        </p:nvSpPr>
        <p:spPr>
          <a:xfrm>
            <a:off x="2071428" y="2629766"/>
            <a:ext cx="428780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13262"/>
              </a:buClr>
              <a:buSzPts val="1800"/>
              <a:buChar char="•"/>
              <a:defRPr/>
            </a:lvl1pPr>
            <a:lvl2pPr marL="914400" lvl="1" indent="-342900" algn="l">
              <a:lnSpc>
                <a:spcPct val="90000"/>
              </a:lnSpc>
              <a:spcBef>
                <a:spcPts val="500"/>
              </a:spcBef>
              <a:spcAft>
                <a:spcPts val="0"/>
              </a:spcAft>
              <a:buClr>
                <a:srgbClr val="013262"/>
              </a:buClr>
              <a:buSzPts val="1800"/>
              <a:buChar char="•"/>
              <a:defRPr/>
            </a:lvl2pPr>
            <a:lvl3pPr marL="1371600" lvl="2" indent="-342900" algn="l">
              <a:lnSpc>
                <a:spcPct val="90000"/>
              </a:lnSpc>
              <a:spcBef>
                <a:spcPts val="500"/>
              </a:spcBef>
              <a:spcAft>
                <a:spcPts val="0"/>
              </a:spcAft>
              <a:buClr>
                <a:srgbClr val="013262"/>
              </a:buClr>
              <a:buSzPts val="1800"/>
              <a:buChar char="•"/>
              <a:defRPr/>
            </a:lvl3pPr>
            <a:lvl4pPr marL="1828800" lvl="3" indent="-342900" algn="l">
              <a:lnSpc>
                <a:spcPct val="90000"/>
              </a:lnSpc>
              <a:spcBef>
                <a:spcPts val="500"/>
              </a:spcBef>
              <a:spcAft>
                <a:spcPts val="0"/>
              </a:spcAft>
              <a:buClr>
                <a:srgbClr val="013262"/>
              </a:buClr>
              <a:buSzPts val="1800"/>
              <a:buChar char="•"/>
              <a:defRPr/>
            </a:lvl4pPr>
            <a:lvl5pPr marL="2286000" lvl="4" indent="-342900" algn="l">
              <a:lnSpc>
                <a:spcPct val="90000"/>
              </a:lnSpc>
              <a:spcBef>
                <a:spcPts val="500"/>
              </a:spcBef>
              <a:spcAft>
                <a:spcPts val="0"/>
              </a:spcAft>
              <a:buClr>
                <a:srgbClr val="01326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25"/>
          <p:cNvSpPr txBox="1">
            <a:spLocks noGrp="1"/>
          </p:cNvSpPr>
          <p:nvPr>
            <p:ph type="body" idx="3"/>
          </p:nvPr>
        </p:nvSpPr>
        <p:spPr>
          <a:xfrm>
            <a:off x="6619008" y="1815379"/>
            <a:ext cx="4736379"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13262"/>
              </a:buClr>
              <a:buSzPts val="2400"/>
              <a:buNone/>
              <a:defRPr sz="2400" b="1"/>
            </a:lvl1pPr>
            <a:lvl2pPr marL="914400" lvl="1" indent="-228600" algn="l">
              <a:lnSpc>
                <a:spcPct val="90000"/>
              </a:lnSpc>
              <a:spcBef>
                <a:spcPts val="500"/>
              </a:spcBef>
              <a:spcAft>
                <a:spcPts val="0"/>
              </a:spcAft>
              <a:buClr>
                <a:srgbClr val="013262"/>
              </a:buClr>
              <a:buSzPts val="2000"/>
              <a:buNone/>
              <a:defRPr sz="2000" b="1"/>
            </a:lvl2pPr>
            <a:lvl3pPr marL="1371600" lvl="2" indent="-228600" algn="l">
              <a:lnSpc>
                <a:spcPct val="90000"/>
              </a:lnSpc>
              <a:spcBef>
                <a:spcPts val="500"/>
              </a:spcBef>
              <a:spcAft>
                <a:spcPts val="0"/>
              </a:spcAft>
              <a:buClr>
                <a:srgbClr val="013262"/>
              </a:buClr>
              <a:buSzPts val="1800"/>
              <a:buNone/>
              <a:defRPr sz="1800" b="1"/>
            </a:lvl3pPr>
            <a:lvl4pPr marL="1828800" lvl="3" indent="-228600" algn="l">
              <a:lnSpc>
                <a:spcPct val="90000"/>
              </a:lnSpc>
              <a:spcBef>
                <a:spcPts val="500"/>
              </a:spcBef>
              <a:spcAft>
                <a:spcPts val="0"/>
              </a:spcAft>
              <a:buClr>
                <a:srgbClr val="013262"/>
              </a:buClr>
              <a:buSzPts val="1600"/>
              <a:buNone/>
              <a:defRPr sz="1600" b="1"/>
            </a:lvl4pPr>
            <a:lvl5pPr marL="2286000" lvl="4" indent="-228600" algn="l">
              <a:lnSpc>
                <a:spcPct val="90000"/>
              </a:lnSpc>
              <a:spcBef>
                <a:spcPts val="500"/>
              </a:spcBef>
              <a:spcAft>
                <a:spcPts val="0"/>
              </a:spcAft>
              <a:buClr>
                <a:srgbClr val="01326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25"/>
          <p:cNvSpPr txBox="1">
            <a:spLocks noGrp="1"/>
          </p:cNvSpPr>
          <p:nvPr>
            <p:ph type="body" idx="4"/>
          </p:nvPr>
        </p:nvSpPr>
        <p:spPr>
          <a:xfrm>
            <a:off x="6619008" y="2639291"/>
            <a:ext cx="473638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13262"/>
              </a:buClr>
              <a:buSzPts val="1800"/>
              <a:buChar char="•"/>
              <a:defRPr/>
            </a:lvl1pPr>
            <a:lvl2pPr marL="914400" lvl="1" indent="-342900" algn="l">
              <a:lnSpc>
                <a:spcPct val="90000"/>
              </a:lnSpc>
              <a:spcBef>
                <a:spcPts val="500"/>
              </a:spcBef>
              <a:spcAft>
                <a:spcPts val="0"/>
              </a:spcAft>
              <a:buClr>
                <a:srgbClr val="013262"/>
              </a:buClr>
              <a:buSzPts val="1800"/>
              <a:buChar char="•"/>
              <a:defRPr/>
            </a:lvl2pPr>
            <a:lvl3pPr marL="1371600" lvl="2" indent="-342900" algn="l">
              <a:lnSpc>
                <a:spcPct val="90000"/>
              </a:lnSpc>
              <a:spcBef>
                <a:spcPts val="500"/>
              </a:spcBef>
              <a:spcAft>
                <a:spcPts val="0"/>
              </a:spcAft>
              <a:buClr>
                <a:srgbClr val="013262"/>
              </a:buClr>
              <a:buSzPts val="1800"/>
              <a:buChar char="•"/>
              <a:defRPr/>
            </a:lvl3pPr>
            <a:lvl4pPr marL="1828800" lvl="3" indent="-342900" algn="l">
              <a:lnSpc>
                <a:spcPct val="90000"/>
              </a:lnSpc>
              <a:spcBef>
                <a:spcPts val="500"/>
              </a:spcBef>
              <a:spcAft>
                <a:spcPts val="0"/>
              </a:spcAft>
              <a:buClr>
                <a:srgbClr val="013262"/>
              </a:buClr>
              <a:buSzPts val="1800"/>
              <a:buChar char="•"/>
              <a:defRPr/>
            </a:lvl4pPr>
            <a:lvl5pPr marL="2286000" lvl="4" indent="-342900" algn="l">
              <a:lnSpc>
                <a:spcPct val="90000"/>
              </a:lnSpc>
              <a:spcBef>
                <a:spcPts val="500"/>
              </a:spcBef>
              <a:spcAft>
                <a:spcPts val="0"/>
              </a:spcAft>
              <a:buClr>
                <a:srgbClr val="01326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25"/>
          <p:cNvSpPr/>
          <p:nvPr/>
        </p:nvSpPr>
        <p:spPr>
          <a:xfrm>
            <a:off x="0" y="0"/>
            <a:ext cx="1911927" cy="6858000"/>
          </a:xfrm>
          <a:prstGeom prst="rect">
            <a:avLst/>
          </a:prstGeom>
          <a:solidFill>
            <a:srgbClr val="01326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6" name="Google Shape;46;p25" descr="A black and white logo&#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61902" y="5836516"/>
            <a:ext cx="1588121" cy="74078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Blue)" type="titleOnly">
  <p:cSld name="TITLE_ONLY">
    <p:spTree>
      <p:nvGrpSpPr>
        <p:cNvPr id="1" name="Shape 47"/>
        <p:cNvGrpSpPr/>
        <p:nvPr/>
      </p:nvGrpSpPr>
      <p:grpSpPr>
        <a:xfrm>
          <a:off x="0" y="0"/>
          <a:ext cx="0" cy="0"/>
          <a:chOff x="0" y="0"/>
          <a:chExt cx="0" cy="0"/>
        </a:xfrm>
      </p:grpSpPr>
      <p:sp>
        <p:nvSpPr>
          <p:cNvPr id="48" name="Google Shape;48;p26"/>
          <p:cNvSpPr txBox="1">
            <a:spLocks noGrp="1"/>
          </p:cNvSpPr>
          <p:nvPr>
            <p:ph type="title"/>
          </p:nvPr>
        </p:nvSpPr>
        <p:spPr>
          <a:xfrm>
            <a:off x="2073828" y="365125"/>
            <a:ext cx="927997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132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6"/>
          <p:cNvSpPr/>
          <p:nvPr/>
        </p:nvSpPr>
        <p:spPr>
          <a:xfrm>
            <a:off x="0" y="0"/>
            <a:ext cx="1911927" cy="6858000"/>
          </a:xfrm>
          <a:prstGeom prst="rect">
            <a:avLst/>
          </a:prstGeom>
          <a:solidFill>
            <a:srgbClr val="01326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0" name="Google Shape;50;p26" descr="A black and white logo&#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61902" y="5836516"/>
            <a:ext cx="1588121" cy="74078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Blue)" type="objTx">
  <p:cSld name="OBJECT_WITH_CAPTION_TEXT">
    <p:spTree>
      <p:nvGrpSpPr>
        <p:cNvPr id="1" name="Shape 51"/>
        <p:cNvGrpSpPr/>
        <p:nvPr/>
      </p:nvGrpSpPr>
      <p:grpSpPr>
        <a:xfrm>
          <a:off x="0" y="0"/>
          <a:ext cx="0" cy="0"/>
          <a:chOff x="0" y="0"/>
          <a:chExt cx="0" cy="0"/>
        </a:xfrm>
      </p:grpSpPr>
      <p:sp>
        <p:nvSpPr>
          <p:cNvPr id="52" name="Google Shape;52;p27"/>
          <p:cNvSpPr txBox="1">
            <a:spLocks noGrp="1"/>
          </p:cNvSpPr>
          <p:nvPr>
            <p:ph type="title"/>
          </p:nvPr>
        </p:nvSpPr>
        <p:spPr>
          <a:xfrm>
            <a:off x="2067791" y="457200"/>
            <a:ext cx="3942626"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13262"/>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7"/>
          <p:cNvSpPr txBox="1">
            <a:spLocks noGrp="1"/>
          </p:cNvSpPr>
          <p:nvPr>
            <p:ph type="body" idx="1"/>
          </p:nvPr>
        </p:nvSpPr>
        <p:spPr>
          <a:xfrm>
            <a:off x="6181586" y="987425"/>
            <a:ext cx="5173802" cy="552767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013262"/>
              </a:buClr>
              <a:buSzPts val="3200"/>
              <a:buChar char="•"/>
              <a:defRPr sz="3200"/>
            </a:lvl1pPr>
            <a:lvl2pPr marL="914400" lvl="1" indent="-406400" algn="l">
              <a:lnSpc>
                <a:spcPct val="90000"/>
              </a:lnSpc>
              <a:spcBef>
                <a:spcPts val="500"/>
              </a:spcBef>
              <a:spcAft>
                <a:spcPts val="0"/>
              </a:spcAft>
              <a:buClr>
                <a:srgbClr val="013262"/>
              </a:buClr>
              <a:buSzPts val="2800"/>
              <a:buChar char="•"/>
              <a:defRPr sz="2800"/>
            </a:lvl2pPr>
            <a:lvl3pPr marL="1371600" lvl="2" indent="-381000" algn="l">
              <a:lnSpc>
                <a:spcPct val="90000"/>
              </a:lnSpc>
              <a:spcBef>
                <a:spcPts val="500"/>
              </a:spcBef>
              <a:spcAft>
                <a:spcPts val="0"/>
              </a:spcAft>
              <a:buClr>
                <a:srgbClr val="013262"/>
              </a:buClr>
              <a:buSzPts val="2400"/>
              <a:buChar char="•"/>
              <a:defRPr sz="2400"/>
            </a:lvl3pPr>
            <a:lvl4pPr marL="1828800" lvl="3" indent="-355600" algn="l">
              <a:lnSpc>
                <a:spcPct val="90000"/>
              </a:lnSpc>
              <a:spcBef>
                <a:spcPts val="500"/>
              </a:spcBef>
              <a:spcAft>
                <a:spcPts val="0"/>
              </a:spcAft>
              <a:buClr>
                <a:srgbClr val="013262"/>
              </a:buClr>
              <a:buSzPts val="2000"/>
              <a:buChar char="•"/>
              <a:defRPr sz="2000"/>
            </a:lvl4pPr>
            <a:lvl5pPr marL="2286000" lvl="4" indent="-355600" algn="l">
              <a:lnSpc>
                <a:spcPct val="90000"/>
              </a:lnSpc>
              <a:spcBef>
                <a:spcPts val="500"/>
              </a:spcBef>
              <a:spcAft>
                <a:spcPts val="0"/>
              </a:spcAft>
              <a:buClr>
                <a:srgbClr val="013262"/>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4" name="Google Shape;54;p27"/>
          <p:cNvSpPr txBox="1">
            <a:spLocks noGrp="1"/>
          </p:cNvSpPr>
          <p:nvPr>
            <p:ph type="body" idx="2"/>
          </p:nvPr>
        </p:nvSpPr>
        <p:spPr>
          <a:xfrm>
            <a:off x="2078179" y="2057400"/>
            <a:ext cx="3932237" cy="44577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13262"/>
              </a:buClr>
              <a:buSzPts val="1600"/>
              <a:buNone/>
              <a:defRPr sz="1600"/>
            </a:lvl1pPr>
            <a:lvl2pPr marL="914400" lvl="1" indent="-228600" algn="l">
              <a:lnSpc>
                <a:spcPct val="90000"/>
              </a:lnSpc>
              <a:spcBef>
                <a:spcPts val="500"/>
              </a:spcBef>
              <a:spcAft>
                <a:spcPts val="0"/>
              </a:spcAft>
              <a:buClr>
                <a:srgbClr val="013262"/>
              </a:buClr>
              <a:buSzPts val="1400"/>
              <a:buNone/>
              <a:defRPr sz="1400"/>
            </a:lvl2pPr>
            <a:lvl3pPr marL="1371600" lvl="2" indent="-228600" algn="l">
              <a:lnSpc>
                <a:spcPct val="90000"/>
              </a:lnSpc>
              <a:spcBef>
                <a:spcPts val="500"/>
              </a:spcBef>
              <a:spcAft>
                <a:spcPts val="0"/>
              </a:spcAft>
              <a:buClr>
                <a:srgbClr val="013262"/>
              </a:buClr>
              <a:buSzPts val="1200"/>
              <a:buNone/>
              <a:defRPr sz="1200"/>
            </a:lvl3pPr>
            <a:lvl4pPr marL="1828800" lvl="3" indent="-228600" algn="l">
              <a:lnSpc>
                <a:spcPct val="90000"/>
              </a:lnSpc>
              <a:spcBef>
                <a:spcPts val="500"/>
              </a:spcBef>
              <a:spcAft>
                <a:spcPts val="0"/>
              </a:spcAft>
              <a:buClr>
                <a:srgbClr val="013262"/>
              </a:buClr>
              <a:buSzPts val="1000"/>
              <a:buNone/>
              <a:defRPr sz="1000"/>
            </a:lvl4pPr>
            <a:lvl5pPr marL="2286000" lvl="4" indent="-228600" algn="l">
              <a:lnSpc>
                <a:spcPct val="90000"/>
              </a:lnSpc>
              <a:spcBef>
                <a:spcPts val="500"/>
              </a:spcBef>
              <a:spcAft>
                <a:spcPts val="0"/>
              </a:spcAft>
              <a:buClr>
                <a:srgbClr val="01326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5" name="Google Shape;55;p27"/>
          <p:cNvSpPr/>
          <p:nvPr/>
        </p:nvSpPr>
        <p:spPr>
          <a:xfrm>
            <a:off x="0" y="0"/>
            <a:ext cx="1911927" cy="6858000"/>
          </a:xfrm>
          <a:prstGeom prst="rect">
            <a:avLst/>
          </a:prstGeom>
          <a:solidFill>
            <a:srgbClr val="01326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6" name="Google Shape;56;p27" descr="A black and white logo&#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61902" y="5836516"/>
            <a:ext cx="1588121" cy="74078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Blue)" type="blank">
  <p:cSld name="BLANK">
    <p:spTree>
      <p:nvGrpSpPr>
        <p:cNvPr id="1" name="Shape 57"/>
        <p:cNvGrpSpPr/>
        <p:nvPr/>
      </p:nvGrpSpPr>
      <p:grpSpPr>
        <a:xfrm>
          <a:off x="0" y="0"/>
          <a:ext cx="0" cy="0"/>
          <a:chOff x="0" y="0"/>
          <a:chExt cx="0" cy="0"/>
        </a:xfrm>
      </p:grpSpPr>
      <p:sp>
        <p:nvSpPr>
          <p:cNvPr id="58" name="Google Shape;58;p28"/>
          <p:cNvSpPr/>
          <p:nvPr/>
        </p:nvSpPr>
        <p:spPr>
          <a:xfrm>
            <a:off x="165100" y="165100"/>
            <a:ext cx="11874500" cy="6527800"/>
          </a:xfrm>
          <a:prstGeom prst="rect">
            <a:avLst/>
          </a:prstGeom>
          <a:solidFill>
            <a:schemeClr val="lt1"/>
          </a:solidFill>
          <a:ln w="381000" cap="flat" cmpd="sng">
            <a:solidFill>
              <a:srgbClr val="0132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
  <p:cSld name="Section Title A">
    <p:spTree>
      <p:nvGrpSpPr>
        <p:cNvPr id="1" name="Shape 59"/>
        <p:cNvGrpSpPr/>
        <p:nvPr/>
      </p:nvGrpSpPr>
      <p:grpSpPr>
        <a:xfrm>
          <a:off x="0" y="0"/>
          <a:ext cx="0" cy="0"/>
          <a:chOff x="0" y="0"/>
          <a:chExt cx="0" cy="0"/>
        </a:xfrm>
      </p:grpSpPr>
      <p:pic>
        <p:nvPicPr>
          <p:cNvPr id="60" name="Google Shape;60;p29" descr="A group of women with their hands on their chest&#10;&#10;Description automatically generated"/>
          <p:cNvPicPr preferRelativeResize="0"/>
          <p:nvPr/>
        </p:nvPicPr>
        <p:blipFill rotWithShape="1">
          <a:blip r:embed="rId2">
            <a:alphaModFix/>
          </a:blip>
          <a:srcRect/>
          <a:stretch/>
        </p:blipFill>
        <p:spPr>
          <a:xfrm>
            <a:off x="1776846" y="-17567"/>
            <a:ext cx="10415154" cy="6875567"/>
          </a:xfrm>
          <a:prstGeom prst="rect">
            <a:avLst/>
          </a:prstGeom>
          <a:noFill/>
          <a:ln>
            <a:noFill/>
          </a:ln>
        </p:spPr>
      </p:pic>
      <p:sp>
        <p:nvSpPr>
          <p:cNvPr id="61" name="Google Shape;61;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62" name="Google Shape;62;p29"/>
          <p:cNvSpPr/>
          <p:nvPr/>
        </p:nvSpPr>
        <p:spPr>
          <a:xfrm>
            <a:off x="0" y="0"/>
            <a:ext cx="5671457" cy="6858000"/>
          </a:xfrm>
          <a:prstGeom prst="rect">
            <a:avLst/>
          </a:prstGeom>
          <a:solidFill>
            <a:srgbClr val="D29F1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 name="Google Shape;63;p29"/>
          <p:cNvSpPr txBox="1">
            <a:spLocks noGrp="1"/>
          </p:cNvSpPr>
          <p:nvPr>
            <p:ph type="title"/>
          </p:nvPr>
        </p:nvSpPr>
        <p:spPr>
          <a:xfrm>
            <a:off x="310242" y="800555"/>
            <a:ext cx="5050972" cy="210593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013262"/>
              </a:buClr>
              <a:buSzPts val="4400"/>
              <a:buFont typeface="Arial Black"/>
              <a:buNone/>
              <a:defRPr b="1" i="0">
                <a:solidFill>
                  <a:srgbClr val="013262"/>
                </a:solidFill>
                <a:latin typeface="Arial Black"/>
                <a:ea typeface="Arial Black"/>
                <a:cs typeface="Arial Black"/>
                <a:sym typeface="Arial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9"/>
          <p:cNvSpPr/>
          <p:nvPr/>
        </p:nvSpPr>
        <p:spPr>
          <a:xfrm>
            <a:off x="5181600" y="-17567"/>
            <a:ext cx="7010400" cy="6858000"/>
          </a:xfrm>
          <a:prstGeom prst="rect">
            <a:avLst/>
          </a:prstGeom>
          <a:solidFill>
            <a:srgbClr val="D29F13">
              <a:alpha val="56862"/>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 name="Google Shape;65;p29"/>
          <p:cNvSpPr txBox="1">
            <a:spLocks noGrp="1"/>
          </p:cNvSpPr>
          <p:nvPr>
            <p:ph type="body" idx="1"/>
          </p:nvPr>
        </p:nvSpPr>
        <p:spPr>
          <a:xfrm>
            <a:off x="309563" y="3222625"/>
            <a:ext cx="5051425" cy="12192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013262"/>
              </a:buClr>
              <a:buSzPts val="2400"/>
              <a:buNone/>
              <a:defRPr sz="2400" b="0" i="0">
                <a:solidFill>
                  <a:srgbClr val="013262"/>
                </a:solidFill>
                <a:latin typeface="Arial"/>
                <a:ea typeface="Arial"/>
                <a:cs typeface="Arial"/>
                <a:sym typeface="Arial"/>
              </a:defRPr>
            </a:lvl1pPr>
            <a:lvl2pPr marL="914400" lvl="1" indent="-228600" algn="l">
              <a:lnSpc>
                <a:spcPct val="90000"/>
              </a:lnSpc>
              <a:spcBef>
                <a:spcPts val="500"/>
              </a:spcBef>
              <a:spcAft>
                <a:spcPts val="0"/>
              </a:spcAft>
              <a:buClr>
                <a:srgbClr val="013262"/>
              </a:buClr>
              <a:buSzPts val="2400"/>
              <a:buNone/>
              <a:defRPr/>
            </a:lvl2pPr>
            <a:lvl3pPr marL="1371600" lvl="2" indent="-228600" algn="l">
              <a:lnSpc>
                <a:spcPct val="90000"/>
              </a:lnSpc>
              <a:spcBef>
                <a:spcPts val="500"/>
              </a:spcBef>
              <a:spcAft>
                <a:spcPts val="0"/>
              </a:spcAft>
              <a:buClr>
                <a:srgbClr val="013262"/>
              </a:buClr>
              <a:buSzPts val="2000"/>
              <a:buNone/>
              <a:defRPr/>
            </a:lvl3pPr>
            <a:lvl4pPr marL="1828800" lvl="3" indent="-228600" algn="l">
              <a:lnSpc>
                <a:spcPct val="90000"/>
              </a:lnSpc>
              <a:spcBef>
                <a:spcPts val="500"/>
              </a:spcBef>
              <a:spcAft>
                <a:spcPts val="0"/>
              </a:spcAft>
              <a:buClr>
                <a:srgbClr val="013262"/>
              </a:buClr>
              <a:buSzPts val="1800"/>
              <a:buNone/>
              <a:defRPr/>
            </a:lvl4pPr>
            <a:lvl5pPr marL="2286000" lvl="4" indent="-228600" algn="l">
              <a:lnSpc>
                <a:spcPct val="90000"/>
              </a:lnSpc>
              <a:spcBef>
                <a:spcPts val="500"/>
              </a:spcBef>
              <a:spcAft>
                <a:spcPts val="0"/>
              </a:spcAft>
              <a:buClr>
                <a:srgbClr val="013262"/>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6" name="Google Shape;66;p29" descr="A black and white logo&#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784093" y="5558179"/>
            <a:ext cx="2102530" cy="980733"/>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0"/>
          <p:cNvSpPr txBox="1">
            <a:spLocks noGrp="1"/>
          </p:cNvSpPr>
          <p:nvPr>
            <p:ph type="title"/>
          </p:nvPr>
        </p:nvSpPr>
        <p:spPr>
          <a:xfrm>
            <a:off x="2073828" y="365125"/>
            <a:ext cx="9279971"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13262"/>
              </a:buClr>
              <a:buSzPts val="4400"/>
              <a:buFont typeface="Arial"/>
              <a:buNone/>
              <a:defRPr sz="4400" b="1" i="0" u="none" strike="noStrike" cap="none">
                <a:solidFill>
                  <a:srgbClr val="01326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0"/>
          <p:cNvSpPr txBox="1">
            <a:spLocks noGrp="1"/>
          </p:cNvSpPr>
          <p:nvPr>
            <p:ph type="body" idx="1"/>
          </p:nvPr>
        </p:nvSpPr>
        <p:spPr>
          <a:xfrm>
            <a:off x="2073828" y="1825625"/>
            <a:ext cx="9279971"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13262"/>
              </a:buClr>
              <a:buSzPts val="2800"/>
              <a:buFont typeface="Arial"/>
              <a:buChar char="•"/>
              <a:defRPr sz="2800" b="0" i="0" u="none" strike="noStrike" cap="none">
                <a:solidFill>
                  <a:srgbClr val="013262"/>
                </a:solidFill>
                <a:latin typeface="Arial"/>
                <a:ea typeface="Arial"/>
                <a:cs typeface="Arial"/>
                <a:sym typeface="Arial"/>
              </a:defRPr>
            </a:lvl1pPr>
            <a:lvl2pPr marL="914400" marR="0" lvl="1" indent="-381000" algn="l" rtl="0">
              <a:lnSpc>
                <a:spcPct val="90000"/>
              </a:lnSpc>
              <a:spcBef>
                <a:spcPts val="500"/>
              </a:spcBef>
              <a:spcAft>
                <a:spcPts val="0"/>
              </a:spcAft>
              <a:buClr>
                <a:srgbClr val="013262"/>
              </a:buClr>
              <a:buSzPts val="2400"/>
              <a:buFont typeface="Arial"/>
              <a:buChar char="•"/>
              <a:defRPr sz="2400" b="0" i="0" u="none" strike="noStrike" cap="none">
                <a:solidFill>
                  <a:srgbClr val="013262"/>
                </a:solidFill>
                <a:latin typeface="Arial"/>
                <a:ea typeface="Arial"/>
                <a:cs typeface="Arial"/>
                <a:sym typeface="Arial"/>
              </a:defRPr>
            </a:lvl2pPr>
            <a:lvl3pPr marL="1371600" marR="0" lvl="2" indent="-355600" algn="l" rtl="0">
              <a:lnSpc>
                <a:spcPct val="90000"/>
              </a:lnSpc>
              <a:spcBef>
                <a:spcPts val="500"/>
              </a:spcBef>
              <a:spcAft>
                <a:spcPts val="0"/>
              </a:spcAft>
              <a:buClr>
                <a:srgbClr val="013262"/>
              </a:buClr>
              <a:buSzPts val="2000"/>
              <a:buFont typeface="Arial"/>
              <a:buChar char="•"/>
              <a:defRPr sz="2000" b="0" i="0" u="none" strike="noStrike" cap="none">
                <a:solidFill>
                  <a:srgbClr val="013262"/>
                </a:solidFill>
                <a:latin typeface="Arial"/>
                <a:ea typeface="Arial"/>
                <a:cs typeface="Arial"/>
                <a:sym typeface="Arial"/>
              </a:defRPr>
            </a:lvl3pPr>
            <a:lvl4pPr marL="1828800" marR="0" lvl="3" indent="-342900" algn="l" rtl="0">
              <a:lnSpc>
                <a:spcPct val="90000"/>
              </a:lnSpc>
              <a:spcBef>
                <a:spcPts val="500"/>
              </a:spcBef>
              <a:spcAft>
                <a:spcPts val="0"/>
              </a:spcAft>
              <a:buClr>
                <a:srgbClr val="013262"/>
              </a:buClr>
              <a:buSzPts val="1800"/>
              <a:buFont typeface="Arial"/>
              <a:buChar char="•"/>
              <a:defRPr sz="1800" b="0" i="0" u="none" strike="noStrike" cap="none">
                <a:solidFill>
                  <a:srgbClr val="013262"/>
                </a:solidFill>
                <a:latin typeface="Arial"/>
                <a:ea typeface="Arial"/>
                <a:cs typeface="Arial"/>
                <a:sym typeface="Arial"/>
              </a:defRPr>
            </a:lvl4pPr>
            <a:lvl5pPr marL="2286000" marR="0" lvl="4" indent="-342900" algn="l" rtl="0">
              <a:lnSpc>
                <a:spcPct val="90000"/>
              </a:lnSpc>
              <a:spcBef>
                <a:spcPts val="500"/>
              </a:spcBef>
              <a:spcAft>
                <a:spcPts val="0"/>
              </a:spcAft>
              <a:buClr>
                <a:srgbClr val="013262"/>
              </a:buClr>
              <a:buSzPts val="1800"/>
              <a:buFont typeface="Arial"/>
              <a:buChar char="•"/>
              <a:defRPr sz="1800" b="0" i="0" u="none" strike="noStrike" cap="none">
                <a:solidFill>
                  <a:srgbClr val="013262"/>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hyperlink" Target="https://skillsusa.photoshelter.com/galleries/C0000ww2eDtlvRVI/G0000rjxJUdJOV4g/I0000cqz2RPvUr8E/SkillsUSA-Framework-Resource-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hyperlink" Target="https://www.youtube.com/watch?v=mDVuEucIFSI"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skillsusa.photoshelter.com/galleries/C0000ww2eDtlvRVI/G0000rjxJUdJOV4g/I0000cqz2RPvUr8E/SkillsUSA-Framework-Resource-pdf"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mDVuEucIFSI"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7"/>
        <p:cNvGrpSpPr/>
        <p:nvPr/>
      </p:nvGrpSpPr>
      <p:grpSpPr>
        <a:xfrm>
          <a:off x="0" y="0"/>
          <a:ext cx="0" cy="0"/>
          <a:chOff x="0" y="0"/>
          <a:chExt cx="0" cy="0"/>
        </a:xfrm>
      </p:grpSpPr>
      <p:sp>
        <p:nvSpPr>
          <p:cNvPr id="138" name="Google Shape;138;p1"/>
          <p:cNvSpPr txBox="1">
            <a:spLocks noGrp="1"/>
          </p:cNvSpPr>
          <p:nvPr>
            <p:ph type="title"/>
          </p:nvPr>
        </p:nvSpPr>
        <p:spPr>
          <a:xfrm>
            <a:off x="310242" y="2758230"/>
            <a:ext cx="5051100" cy="2106000"/>
          </a:xfrm>
          <a:prstGeom prst="rect">
            <a:avLst/>
          </a:prstGeom>
          <a:noFill/>
          <a:ln>
            <a:noFill/>
          </a:ln>
        </p:spPr>
        <p:txBody>
          <a:bodyPr spcFirstLastPara="1" wrap="square" lIns="91425" tIns="45700" rIns="91425" bIns="45700" anchor="ctr" anchorCtr="0">
            <a:noAutofit/>
          </a:bodyPr>
          <a:lstStyle/>
          <a:p>
            <a:pPr marL="0" lvl="0" indent="0" algn="l" rtl="0">
              <a:lnSpc>
                <a:spcPct val="85000"/>
              </a:lnSpc>
              <a:spcBef>
                <a:spcPts val="0"/>
              </a:spcBef>
              <a:spcAft>
                <a:spcPts val="0"/>
              </a:spcAft>
              <a:buClr>
                <a:schemeClr val="dk1"/>
              </a:buClr>
              <a:buSzPts val="990"/>
              <a:buFont typeface="Arial"/>
              <a:buNone/>
            </a:pPr>
            <a:r>
              <a:rPr lang="en-US" sz="6000"/>
              <a:t>SkillsUSA</a:t>
            </a:r>
            <a:endParaRPr sz="6000"/>
          </a:p>
          <a:p>
            <a:pPr marL="0" lvl="0" indent="0" algn="l" rtl="0">
              <a:lnSpc>
                <a:spcPct val="85000"/>
              </a:lnSpc>
              <a:spcBef>
                <a:spcPts val="0"/>
              </a:spcBef>
              <a:spcAft>
                <a:spcPts val="0"/>
              </a:spcAft>
              <a:buClr>
                <a:schemeClr val="dk1"/>
              </a:buClr>
              <a:buSzPts val="990"/>
              <a:buFont typeface="Arial"/>
              <a:buNone/>
            </a:pPr>
            <a:r>
              <a:rPr lang="en-US" sz="6000"/>
              <a:t>Framework</a:t>
            </a:r>
            <a:endParaRPr sz="6000"/>
          </a:p>
          <a:p>
            <a:pPr marL="0" lvl="0" indent="0" algn="ctr" rtl="0">
              <a:lnSpc>
                <a:spcPct val="90000"/>
              </a:lnSpc>
              <a:spcBef>
                <a:spcPts val="800"/>
              </a:spcBef>
              <a:spcAft>
                <a:spcPts val="0"/>
              </a:spcAft>
              <a:buClr>
                <a:schemeClr val="lt1"/>
              </a:buClr>
              <a:buSzPts val="3960"/>
              <a:buFont typeface="Arial Black"/>
              <a:buNone/>
            </a:pPr>
            <a:endParaRPr sz="3960"/>
          </a:p>
        </p:txBody>
      </p:sp>
      <p:sp>
        <p:nvSpPr>
          <p:cNvPr id="139" name="Google Shape;139;p1"/>
          <p:cNvSpPr txBox="1">
            <a:spLocks noGrp="1"/>
          </p:cNvSpPr>
          <p:nvPr>
            <p:ph type="body" idx="1"/>
          </p:nvPr>
        </p:nvSpPr>
        <p:spPr>
          <a:xfrm>
            <a:off x="309563" y="4619650"/>
            <a:ext cx="5051400" cy="12192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15000"/>
              </a:lnSpc>
              <a:spcBef>
                <a:spcPts val="0"/>
              </a:spcBef>
              <a:spcAft>
                <a:spcPts val="0"/>
              </a:spcAft>
              <a:buClr>
                <a:schemeClr val="dk1"/>
              </a:buClr>
              <a:buSzPct val="31127"/>
              <a:buFont typeface="Arial"/>
              <a:buNone/>
            </a:pPr>
            <a:r>
              <a:rPr lang="en-US" sz="3534">
                <a:solidFill>
                  <a:schemeClr val="lt1"/>
                </a:solidFill>
              </a:rPr>
              <a:t>In-person lesson plan</a:t>
            </a:r>
            <a:br>
              <a:rPr lang="en-US" sz="3534">
                <a:solidFill>
                  <a:schemeClr val="lt1"/>
                </a:solidFill>
              </a:rPr>
            </a:br>
            <a:r>
              <a:rPr lang="en-US" sz="3534" b="1">
                <a:solidFill>
                  <a:schemeClr val="accent4"/>
                </a:solidFill>
                <a:latin typeface="Arial Black"/>
                <a:ea typeface="Arial Black"/>
                <a:cs typeface="Arial Black"/>
                <a:sym typeface="Arial Black"/>
              </a:rPr>
              <a:t>Advisors</a:t>
            </a:r>
            <a:endParaRPr sz="3534" b="1">
              <a:solidFill>
                <a:schemeClr val="accent4"/>
              </a:solidFill>
              <a:latin typeface="Arial Black"/>
              <a:ea typeface="Arial Black"/>
              <a:cs typeface="Arial Black"/>
              <a:sym typeface="Arial Black"/>
            </a:endParaRPr>
          </a:p>
          <a:p>
            <a:pPr marL="0" lvl="0" indent="0" algn="ctr" rtl="0">
              <a:lnSpc>
                <a:spcPct val="90000"/>
              </a:lnSpc>
              <a:spcBef>
                <a:spcPts val="0"/>
              </a:spcBef>
              <a:spcAft>
                <a:spcPts val="0"/>
              </a:spcAft>
              <a:buClr>
                <a:srgbClr val="BFBFBF"/>
              </a:buClr>
              <a:buSzPct val="100000"/>
              <a:buNone/>
            </a:pPr>
            <a:endParaRPr/>
          </a:p>
        </p:txBody>
      </p:sp>
      <p:pic>
        <p:nvPicPr>
          <p:cNvPr id="140" name="Google Shape;140;p1" title="blue_Maxwell_High_School_of_Technology_24.jp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669501" y="0"/>
            <a:ext cx="6522499" cy="6858000"/>
          </a:xfrm>
          <a:prstGeom prst="rect">
            <a:avLst/>
          </a:prstGeom>
          <a:noFill/>
          <a:ln>
            <a:noFill/>
          </a:ln>
        </p:spPr>
      </p:pic>
      <p:pic>
        <p:nvPicPr>
          <p:cNvPr id="141" name="Google Shape;141;p1" title="SkillsUSA_Alternate_Logo_White_Web.png"/>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68875" y="456850"/>
            <a:ext cx="3009249" cy="1587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
          <p:cNvSpPr txBox="1">
            <a:spLocks noGrp="1"/>
          </p:cNvSpPr>
          <p:nvPr>
            <p:ph type="title"/>
          </p:nvPr>
        </p:nvSpPr>
        <p:spPr>
          <a:xfrm>
            <a:off x="2264828" y="365125"/>
            <a:ext cx="9279900" cy="1325700"/>
          </a:xfrm>
          <a:prstGeom prst="rect">
            <a:avLst/>
          </a:prstGeom>
          <a:noFill/>
          <a:ln>
            <a:noFill/>
          </a:ln>
        </p:spPr>
        <p:txBody>
          <a:bodyPr spcFirstLastPara="1" wrap="square" lIns="91425" tIns="45700" rIns="91425" bIns="45700" anchor="ctr" anchorCtr="0">
            <a:normAutofit/>
          </a:bodyPr>
          <a:lstStyle/>
          <a:p>
            <a:pPr marL="0" lvl="0" indent="0" algn="l" rtl="0">
              <a:lnSpc>
                <a:spcPct val="115000"/>
              </a:lnSpc>
              <a:spcBef>
                <a:spcPts val="0"/>
              </a:spcBef>
              <a:spcAft>
                <a:spcPts val="0"/>
              </a:spcAft>
              <a:buClr>
                <a:schemeClr val="dk1"/>
              </a:buClr>
              <a:buSzPct val="25127"/>
              <a:buFont typeface="Arial"/>
              <a:buNone/>
            </a:pPr>
            <a:r>
              <a:rPr lang="en-US" sz="4378">
                <a:solidFill>
                  <a:srgbClr val="1B3564"/>
                </a:solidFill>
                <a:latin typeface="Arial Black"/>
                <a:ea typeface="Arial Black"/>
                <a:cs typeface="Arial Black"/>
                <a:sym typeface="Arial Black"/>
              </a:rPr>
              <a:t>PRE-WORK</a:t>
            </a:r>
            <a:endParaRPr sz="4378">
              <a:solidFill>
                <a:srgbClr val="1B3564"/>
              </a:solidFill>
              <a:latin typeface="Arial Black"/>
              <a:ea typeface="Arial Black"/>
              <a:cs typeface="Arial Black"/>
              <a:sym typeface="Arial Black"/>
            </a:endParaRPr>
          </a:p>
          <a:p>
            <a:pPr marL="0" lvl="0" indent="0" algn="l" rtl="0">
              <a:lnSpc>
                <a:spcPct val="90000"/>
              </a:lnSpc>
              <a:spcBef>
                <a:spcPts val="0"/>
              </a:spcBef>
              <a:spcAft>
                <a:spcPts val="0"/>
              </a:spcAft>
              <a:buClr>
                <a:srgbClr val="013262"/>
              </a:buClr>
              <a:buSzPct val="100000"/>
              <a:buFont typeface="Arial"/>
              <a:buNone/>
            </a:pPr>
            <a:endParaRPr/>
          </a:p>
        </p:txBody>
      </p:sp>
      <p:sp>
        <p:nvSpPr>
          <p:cNvPr id="147" name="Google Shape;147;p2"/>
          <p:cNvSpPr txBox="1">
            <a:spLocks noGrp="1"/>
          </p:cNvSpPr>
          <p:nvPr>
            <p:ph type="body" idx="1"/>
          </p:nvPr>
        </p:nvSpPr>
        <p:spPr>
          <a:xfrm>
            <a:off x="2264825" y="1415750"/>
            <a:ext cx="6622800" cy="43512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15000"/>
              </a:lnSpc>
              <a:spcBef>
                <a:spcPts val="0"/>
              </a:spcBef>
              <a:spcAft>
                <a:spcPts val="0"/>
              </a:spcAft>
              <a:buClr>
                <a:schemeClr val="dk1"/>
              </a:buClr>
              <a:buSzPts val="1100"/>
              <a:buFont typeface="Arial"/>
              <a:buNone/>
            </a:pPr>
            <a:r>
              <a:rPr lang="en-US" sz="2100" b="1" dirty="0">
                <a:solidFill>
                  <a:srgbClr val="1B3564"/>
                </a:solidFill>
                <a:latin typeface="Arial Black"/>
                <a:ea typeface="Arial Black"/>
                <a:cs typeface="Arial Black"/>
                <a:sym typeface="Arial Black"/>
              </a:rPr>
              <a:t>Objective:</a:t>
            </a:r>
            <a:endParaRPr sz="2100" b="1" dirty="0">
              <a:solidFill>
                <a:srgbClr val="1B3564"/>
              </a:solidFill>
              <a:latin typeface="Arial Black"/>
              <a:ea typeface="Arial Black"/>
              <a:cs typeface="Arial Black"/>
              <a:sym typeface="Arial Black"/>
            </a:endParaRPr>
          </a:p>
          <a:p>
            <a:pPr marL="0" lvl="0" indent="0" algn="l" rtl="0">
              <a:lnSpc>
                <a:spcPct val="115000"/>
              </a:lnSpc>
              <a:spcBef>
                <a:spcPts val="0"/>
              </a:spcBef>
              <a:spcAft>
                <a:spcPts val="0"/>
              </a:spcAft>
              <a:buClr>
                <a:schemeClr val="dk1"/>
              </a:buClr>
              <a:buSzPts val="1100"/>
              <a:buFont typeface="Arial"/>
              <a:buNone/>
            </a:pPr>
            <a:r>
              <a:rPr lang="en-US" sz="2100" dirty="0">
                <a:solidFill>
                  <a:srgbClr val="1B3564"/>
                </a:solidFill>
              </a:rPr>
              <a:t>List the three components of the </a:t>
            </a:r>
            <a:br>
              <a:rPr lang="en-US" sz="2100" dirty="0">
                <a:solidFill>
                  <a:srgbClr val="1B3564"/>
                </a:solidFill>
              </a:rPr>
            </a:br>
            <a:r>
              <a:rPr lang="en-US" sz="2100" dirty="0">
                <a:solidFill>
                  <a:srgbClr val="1B3564"/>
                </a:solidFill>
              </a:rPr>
              <a:t>SkillsUSA Framework.</a:t>
            </a:r>
            <a:endParaRPr sz="2100" dirty="0">
              <a:solidFill>
                <a:srgbClr val="1B3564"/>
              </a:solidFill>
            </a:endParaRPr>
          </a:p>
          <a:p>
            <a:pPr marL="0" lvl="0" indent="0" algn="l" rtl="0">
              <a:lnSpc>
                <a:spcPct val="115000"/>
              </a:lnSpc>
              <a:spcBef>
                <a:spcPts val="0"/>
              </a:spcBef>
              <a:spcAft>
                <a:spcPts val="0"/>
              </a:spcAft>
              <a:buClr>
                <a:schemeClr val="dk1"/>
              </a:buClr>
              <a:buSzPts val="1100"/>
              <a:buFont typeface="Arial"/>
              <a:buNone/>
            </a:pPr>
            <a:endParaRPr sz="2100" dirty="0">
              <a:solidFill>
                <a:srgbClr val="1B3564"/>
              </a:solidFill>
            </a:endParaRPr>
          </a:p>
          <a:p>
            <a:pPr marL="0" lvl="0" indent="0" algn="l" rtl="0">
              <a:lnSpc>
                <a:spcPct val="115000"/>
              </a:lnSpc>
              <a:spcBef>
                <a:spcPts val="0"/>
              </a:spcBef>
              <a:spcAft>
                <a:spcPts val="0"/>
              </a:spcAft>
              <a:buClr>
                <a:schemeClr val="dk1"/>
              </a:buClr>
              <a:buSzPts val="1100"/>
              <a:buFont typeface="Arial"/>
              <a:buNone/>
            </a:pPr>
            <a:r>
              <a:rPr lang="en-US" sz="2100" b="1" dirty="0">
                <a:solidFill>
                  <a:srgbClr val="1B3564"/>
                </a:solidFill>
                <a:latin typeface="Arial Black"/>
                <a:ea typeface="Arial Black"/>
                <a:cs typeface="Arial Black"/>
                <a:sym typeface="Arial Black"/>
              </a:rPr>
              <a:t>Supplies:</a:t>
            </a:r>
            <a:endParaRPr sz="2100" b="1" dirty="0">
              <a:solidFill>
                <a:srgbClr val="1B3564"/>
              </a:solidFill>
              <a:latin typeface="Arial Black"/>
              <a:ea typeface="Arial Black"/>
              <a:cs typeface="Arial Black"/>
              <a:sym typeface="Arial Black"/>
            </a:endParaRPr>
          </a:p>
          <a:p>
            <a:pPr marL="457200" lvl="0" indent="-361950" algn="l" rtl="0">
              <a:lnSpc>
                <a:spcPct val="115000"/>
              </a:lnSpc>
              <a:spcBef>
                <a:spcPts val="0"/>
              </a:spcBef>
              <a:spcAft>
                <a:spcPts val="0"/>
              </a:spcAft>
              <a:buClr>
                <a:srgbClr val="1B3564"/>
              </a:buClr>
              <a:buSzPts val="2100"/>
              <a:buChar char="•"/>
            </a:pPr>
            <a:r>
              <a:rPr lang="en-US" sz="2100" dirty="0">
                <a:solidFill>
                  <a:srgbClr val="1B3564"/>
                </a:solidFill>
              </a:rPr>
              <a:t>2 sticky notes per student</a:t>
            </a:r>
          </a:p>
          <a:p>
            <a:pPr marL="457200" lvl="0" indent="-361950" algn="l" rtl="0">
              <a:lnSpc>
                <a:spcPct val="115000"/>
              </a:lnSpc>
              <a:spcBef>
                <a:spcPts val="0"/>
              </a:spcBef>
              <a:spcAft>
                <a:spcPts val="0"/>
              </a:spcAft>
              <a:buClr>
                <a:srgbClr val="1B3564"/>
              </a:buClr>
              <a:buSzPts val="2100"/>
              <a:buChar char="•"/>
            </a:pPr>
            <a:r>
              <a:rPr lang="en-US" sz="2100" dirty="0">
                <a:solidFill>
                  <a:srgbClr val="1B3564"/>
                </a:solidFill>
                <a:hlinkClick r:id="rId3"/>
              </a:rPr>
              <a:t>Fillable Framework Graphic</a:t>
            </a:r>
            <a:endParaRPr sz="2100" dirty="0">
              <a:solidFill>
                <a:srgbClr val="1B3564"/>
              </a:solidFill>
            </a:endParaRPr>
          </a:p>
          <a:p>
            <a:pPr marL="457200" lvl="0" indent="-361950" algn="l" rtl="0">
              <a:lnSpc>
                <a:spcPct val="115000"/>
              </a:lnSpc>
              <a:spcBef>
                <a:spcPts val="0"/>
              </a:spcBef>
              <a:spcAft>
                <a:spcPts val="0"/>
              </a:spcAft>
              <a:buClr>
                <a:srgbClr val="1B3564"/>
              </a:buClr>
              <a:buSzPts val="2100"/>
              <a:buChar char="•"/>
            </a:pPr>
            <a:r>
              <a:rPr lang="en-US" sz="2100" dirty="0">
                <a:solidFill>
                  <a:srgbClr val="1B3564"/>
                </a:solidFill>
              </a:rPr>
              <a:t>Poster/drawing of Framework with 				detachable labels for the components</a:t>
            </a:r>
            <a:endParaRPr sz="2100" dirty="0">
              <a:solidFill>
                <a:srgbClr val="1B3564"/>
              </a:solidFill>
            </a:endParaRPr>
          </a:p>
          <a:p>
            <a:pPr marL="457200" lvl="0" indent="-361950" algn="l" rtl="0">
              <a:lnSpc>
                <a:spcPct val="115000"/>
              </a:lnSpc>
              <a:spcBef>
                <a:spcPts val="0"/>
              </a:spcBef>
              <a:spcAft>
                <a:spcPts val="0"/>
              </a:spcAft>
              <a:buClr>
                <a:srgbClr val="1B3564"/>
              </a:buClr>
              <a:buSzPts val="2100"/>
              <a:buChar char="•"/>
            </a:pPr>
            <a:r>
              <a:rPr lang="en-US" sz="2100" dirty="0">
                <a:solidFill>
                  <a:srgbClr val="1B3564"/>
                </a:solidFill>
              </a:rPr>
              <a:t>Video: </a:t>
            </a:r>
            <a:r>
              <a:rPr lang="en-US" sz="2100" u="sng" dirty="0">
                <a:solidFill>
                  <a:schemeClr val="hlink"/>
                </a:solidFill>
                <a:hlinkClick r:id="rId4"/>
              </a:rPr>
              <a:t>SkillsUSA Framework</a:t>
            </a:r>
            <a:endParaRPr sz="2100" dirty="0">
              <a:solidFill>
                <a:srgbClr val="1B3564"/>
              </a:solidFill>
            </a:endParaRPr>
          </a:p>
          <a:p>
            <a:pPr marL="0" lvl="0" indent="0" algn="l" rtl="0">
              <a:lnSpc>
                <a:spcPct val="115000"/>
              </a:lnSpc>
              <a:spcBef>
                <a:spcPts val="0"/>
              </a:spcBef>
              <a:spcAft>
                <a:spcPts val="0"/>
              </a:spcAft>
              <a:buSzPts val="1800"/>
              <a:buNone/>
            </a:pPr>
            <a:endParaRPr sz="2100" dirty="0">
              <a:solidFill>
                <a:srgbClr val="1B3564"/>
              </a:solidFill>
            </a:endParaRPr>
          </a:p>
          <a:p>
            <a:pPr marL="0" lvl="0" indent="0" algn="l" rtl="0">
              <a:lnSpc>
                <a:spcPct val="115000"/>
              </a:lnSpc>
              <a:spcBef>
                <a:spcPts val="0"/>
              </a:spcBef>
              <a:spcAft>
                <a:spcPts val="0"/>
              </a:spcAft>
              <a:buClr>
                <a:schemeClr val="dk1"/>
              </a:buClr>
              <a:buSzPts val="1100"/>
              <a:buFont typeface="Arial"/>
              <a:buNone/>
            </a:pPr>
            <a:r>
              <a:rPr lang="en-US" sz="2100" b="1" dirty="0">
                <a:solidFill>
                  <a:srgbClr val="1B3564"/>
                </a:solidFill>
                <a:latin typeface="Arial Black"/>
                <a:ea typeface="Arial Black"/>
                <a:cs typeface="Arial Black"/>
                <a:sym typeface="Arial Black"/>
              </a:rPr>
              <a:t>       Length:</a:t>
            </a:r>
            <a:endParaRPr sz="2100" b="1" dirty="0">
              <a:solidFill>
                <a:srgbClr val="1B3564"/>
              </a:solidFill>
              <a:latin typeface="Arial Black"/>
              <a:ea typeface="Arial Black"/>
              <a:cs typeface="Arial Black"/>
              <a:sym typeface="Arial Black"/>
            </a:endParaRPr>
          </a:p>
          <a:p>
            <a:pPr marL="0" lvl="0" indent="0" algn="l" rtl="0">
              <a:lnSpc>
                <a:spcPct val="115000"/>
              </a:lnSpc>
              <a:spcBef>
                <a:spcPts val="0"/>
              </a:spcBef>
              <a:spcAft>
                <a:spcPts val="0"/>
              </a:spcAft>
              <a:buSzPts val="1800"/>
              <a:buNone/>
            </a:pPr>
            <a:r>
              <a:rPr lang="en-US" sz="2100" dirty="0">
                <a:solidFill>
                  <a:srgbClr val="1B3564"/>
                </a:solidFill>
              </a:rPr>
              <a:t>        15 minutes</a:t>
            </a:r>
            <a:endParaRPr sz="2100" dirty="0">
              <a:solidFill>
                <a:srgbClr val="1B3564"/>
              </a:solidFill>
            </a:endParaRPr>
          </a:p>
          <a:p>
            <a:pPr marL="228600" lvl="0" indent="-50800" algn="l" rtl="0">
              <a:lnSpc>
                <a:spcPct val="90000"/>
              </a:lnSpc>
              <a:spcBef>
                <a:spcPts val="0"/>
              </a:spcBef>
              <a:spcAft>
                <a:spcPts val="0"/>
              </a:spcAft>
              <a:buClr>
                <a:srgbClr val="013262"/>
              </a:buClr>
              <a:buSzPts val="2800"/>
              <a:buNone/>
            </a:pPr>
            <a:endParaRPr sz="3000" dirty="0"/>
          </a:p>
        </p:txBody>
      </p:sp>
      <p:pic>
        <p:nvPicPr>
          <p:cNvPr id="148" name="Google Shape;148;p2" title="clock.png"/>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340750" y="4845678"/>
            <a:ext cx="484173" cy="484173"/>
          </a:xfrm>
          <a:prstGeom prst="rect">
            <a:avLst/>
          </a:prstGeom>
          <a:noFill/>
          <a:ln>
            <a:noFill/>
          </a:ln>
        </p:spPr>
      </p:pic>
      <p:pic>
        <p:nvPicPr>
          <p:cNvPr id="149" name="Google Shape;149;p2" title="Maxwell_High_School_of_Technology_253.jpg"/>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8180125" y="1517250"/>
            <a:ext cx="4011874" cy="53407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
          <p:cNvSpPr txBox="1">
            <a:spLocks noGrp="1"/>
          </p:cNvSpPr>
          <p:nvPr>
            <p:ph type="title"/>
          </p:nvPr>
        </p:nvSpPr>
        <p:spPr>
          <a:xfrm>
            <a:off x="2264828" y="365125"/>
            <a:ext cx="9279900" cy="1325700"/>
          </a:xfrm>
          <a:prstGeom prst="rect">
            <a:avLst/>
          </a:prstGeom>
          <a:noFill/>
          <a:ln>
            <a:noFill/>
          </a:ln>
        </p:spPr>
        <p:txBody>
          <a:bodyPr spcFirstLastPara="1" wrap="square" lIns="91425" tIns="45700" rIns="91425" bIns="45700" anchor="ctr" anchorCtr="0">
            <a:normAutofit/>
          </a:bodyPr>
          <a:lstStyle/>
          <a:p>
            <a:pPr marL="0" lvl="0" indent="0" algn="l" rtl="0">
              <a:lnSpc>
                <a:spcPct val="115000"/>
              </a:lnSpc>
              <a:spcBef>
                <a:spcPts val="0"/>
              </a:spcBef>
              <a:spcAft>
                <a:spcPts val="0"/>
              </a:spcAft>
              <a:buClr>
                <a:schemeClr val="dk1"/>
              </a:buClr>
              <a:buSzPct val="25127"/>
              <a:buFont typeface="Arial"/>
              <a:buNone/>
            </a:pPr>
            <a:r>
              <a:rPr lang="en-US" sz="4378" dirty="0">
                <a:solidFill>
                  <a:srgbClr val="1B3564"/>
                </a:solidFill>
                <a:latin typeface="Arial Black"/>
                <a:ea typeface="Arial Black"/>
                <a:cs typeface="Arial Black"/>
                <a:sym typeface="Arial Black"/>
              </a:rPr>
              <a:t>OPENING  </a:t>
            </a:r>
            <a:r>
              <a:rPr lang="en-US" sz="2934" dirty="0">
                <a:solidFill>
                  <a:srgbClr val="1B3564"/>
                </a:solidFill>
              </a:rPr>
              <a:t>5 minutes</a:t>
            </a:r>
            <a:endParaRPr sz="2934" dirty="0">
              <a:solidFill>
                <a:srgbClr val="1B3564"/>
              </a:solidFill>
            </a:endParaRPr>
          </a:p>
          <a:p>
            <a:pPr marL="0" lvl="0" indent="0" algn="l" rtl="0">
              <a:lnSpc>
                <a:spcPct val="90000"/>
              </a:lnSpc>
              <a:spcBef>
                <a:spcPts val="0"/>
              </a:spcBef>
              <a:spcAft>
                <a:spcPts val="0"/>
              </a:spcAft>
              <a:buClr>
                <a:srgbClr val="013262"/>
              </a:buClr>
              <a:buSzPct val="73333"/>
              <a:buFont typeface="Arial"/>
              <a:buNone/>
            </a:pPr>
            <a:endParaRPr dirty="0"/>
          </a:p>
        </p:txBody>
      </p:sp>
      <p:sp>
        <p:nvSpPr>
          <p:cNvPr id="155" name="Google Shape;155;p3"/>
          <p:cNvSpPr txBox="1">
            <a:spLocks noGrp="1"/>
          </p:cNvSpPr>
          <p:nvPr>
            <p:ph type="body" idx="1"/>
          </p:nvPr>
        </p:nvSpPr>
        <p:spPr>
          <a:xfrm>
            <a:off x="2264825" y="1415750"/>
            <a:ext cx="5501100" cy="5327700"/>
          </a:xfrm>
          <a:prstGeom prst="rect">
            <a:avLst/>
          </a:prstGeom>
          <a:noFill/>
          <a:ln>
            <a:noFill/>
          </a:ln>
        </p:spPr>
        <p:txBody>
          <a:bodyPr spcFirstLastPara="1" wrap="square" lIns="91425" tIns="45700" rIns="91425" bIns="45700" anchor="t" anchorCtr="0">
            <a:noAutofit/>
          </a:bodyPr>
          <a:lstStyle/>
          <a:p>
            <a:pPr marL="0" lvl="0" indent="0" algn="l" rtl="0">
              <a:lnSpc>
                <a:spcPct val="95000"/>
              </a:lnSpc>
              <a:spcBef>
                <a:spcPts val="300"/>
              </a:spcBef>
              <a:spcAft>
                <a:spcPts val="0"/>
              </a:spcAft>
              <a:buClr>
                <a:schemeClr val="dk1"/>
              </a:buClr>
              <a:buSzPts val="853"/>
              <a:buFont typeface="Arial"/>
              <a:buNone/>
            </a:pPr>
            <a:r>
              <a:rPr lang="en-US" sz="2000">
                <a:solidFill>
                  <a:srgbClr val="1B3564"/>
                </a:solidFill>
              </a:rPr>
              <a:t>Welcome students to the classroom and point out the poster/drawing of the Framework with no labels at the front of the classroom. </a:t>
            </a:r>
            <a:endParaRPr sz="2000">
              <a:solidFill>
                <a:srgbClr val="1B3564"/>
              </a:solidFill>
            </a:endParaRPr>
          </a:p>
          <a:p>
            <a:pPr marL="0" lvl="0" indent="0" algn="l" rtl="0">
              <a:lnSpc>
                <a:spcPct val="95000"/>
              </a:lnSpc>
              <a:spcBef>
                <a:spcPts val="300"/>
              </a:spcBef>
              <a:spcAft>
                <a:spcPts val="0"/>
              </a:spcAft>
              <a:buClr>
                <a:schemeClr val="dk1"/>
              </a:buClr>
              <a:buSzPts val="853"/>
              <a:buFont typeface="Arial"/>
              <a:buNone/>
            </a:pPr>
            <a:endParaRPr sz="2000">
              <a:solidFill>
                <a:srgbClr val="1B3564"/>
              </a:solidFill>
            </a:endParaRPr>
          </a:p>
          <a:p>
            <a:pPr marL="0" lvl="0" indent="0" algn="l" rtl="0">
              <a:lnSpc>
                <a:spcPct val="95000"/>
              </a:lnSpc>
              <a:spcBef>
                <a:spcPts val="300"/>
              </a:spcBef>
              <a:spcAft>
                <a:spcPts val="0"/>
              </a:spcAft>
              <a:buClr>
                <a:schemeClr val="dk1"/>
              </a:buClr>
              <a:buSzPts val="853"/>
              <a:buFont typeface="Arial"/>
              <a:buNone/>
            </a:pPr>
            <a:r>
              <a:rPr lang="en-US" sz="2000">
                <a:solidFill>
                  <a:srgbClr val="1B3564"/>
                </a:solidFill>
              </a:rPr>
              <a:t>Explain that the labels are hidden around the classroom and their goal is to find each label and place it on the Framework. Allow time for students to search around the classroom. Consider playing music during this time. </a:t>
            </a:r>
            <a:endParaRPr sz="2000">
              <a:solidFill>
                <a:srgbClr val="1B3564"/>
              </a:solidFill>
            </a:endParaRPr>
          </a:p>
          <a:p>
            <a:pPr marL="0" lvl="0" indent="0" algn="l" rtl="0">
              <a:lnSpc>
                <a:spcPct val="95000"/>
              </a:lnSpc>
              <a:spcBef>
                <a:spcPts val="300"/>
              </a:spcBef>
              <a:spcAft>
                <a:spcPts val="0"/>
              </a:spcAft>
              <a:buClr>
                <a:schemeClr val="dk1"/>
              </a:buClr>
              <a:buSzPts val="853"/>
              <a:buFont typeface="Arial"/>
              <a:buNone/>
            </a:pPr>
            <a:endParaRPr sz="2000">
              <a:solidFill>
                <a:srgbClr val="1B3564"/>
              </a:solidFill>
            </a:endParaRPr>
          </a:p>
          <a:p>
            <a:pPr marL="0" lvl="0" indent="0" algn="l" rtl="0">
              <a:lnSpc>
                <a:spcPct val="95000"/>
              </a:lnSpc>
              <a:spcBef>
                <a:spcPts val="300"/>
              </a:spcBef>
              <a:spcAft>
                <a:spcPts val="0"/>
              </a:spcAft>
              <a:buClr>
                <a:schemeClr val="dk1"/>
              </a:buClr>
              <a:buSzPts val="853"/>
              <a:buFont typeface="Arial"/>
              <a:buNone/>
            </a:pPr>
            <a:r>
              <a:rPr lang="en-US" sz="2000">
                <a:solidFill>
                  <a:srgbClr val="1B3564"/>
                </a:solidFill>
              </a:rPr>
              <a:t>After the labels have been found and placed on the SkillsUSA Framework, congratulate students on their success and let them know you will be diving deeper into the Framework in the next couple of minutes.</a:t>
            </a:r>
            <a:endParaRPr sz="2000">
              <a:solidFill>
                <a:srgbClr val="1B3564"/>
              </a:solidFill>
            </a:endParaRPr>
          </a:p>
          <a:p>
            <a:pPr marL="0" lvl="0" indent="0" algn="l" rtl="0">
              <a:lnSpc>
                <a:spcPct val="95000"/>
              </a:lnSpc>
              <a:spcBef>
                <a:spcPts val="300"/>
              </a:spcBef>
              <a:spcAft>
                <a:spcPts val="0"/>
              </a:spcAft>
              <a:buClr>
                <a:schemeClr val="dk1"/>
              </a:buClr>
              <a:buSzPts val="853"/>
              <a:buFont typeface="Arial"/>
              <a:buNone/>
            </a:pPr>
            <a:endParaRPr sz="2100">
              <a:solidFill>
                <a:srgbClr val="1B3564"/>
              </a:solidFill>
            </a:endParaRPr>
          </a:p>
          <a:p>
            <a:pPr marL="0" lvl="0" indent="0" algn="l" rtl="0">
              <a:lnSpc>
                <a:spcPct val="95000"/>
              </a:lnSpc>
              <a:spcBef>
                <a:spcPts val="0"/>
              </a:spcBef>
              <a:spcAft>
                <a:spcPts val="0"/>
              </a:spcAft>
              <a:buClr>
                <a:schemeClr val="dk1"/>
              </a:buClr>
              <a:buSzPts val="853"/>
              <a:buFont typeface="Arial"/>
              <a:buNone/>
            </a:pPr>
            <a:endParaRPr sz="2100">
              <a:solidFill>
                <a:srgbClr val="1B3564"/>
              </a:solidFill>
            </a:endParaRPr>
          </a:p>
          <a:p>
            <a:pPr marL="228600" lvl="0" indent="-50800" algn="l" rtl="0">
              <a:lnSpc>
                <a:spcPct val="70000"/>
              </a:lnSpc>
              <a:spcBef>
                <a:spcPts val="0"/>
              </a:spcBef>
              <a:spcAft>
                <a:spcPts val="0"/>
              </a:spcAft>
              <a:buClr>
                <a:srgbClr val="013262"/>
              </a:buClr>
              <a:buSzPts val="2170"/>
              <a:buNone/>
            </a:pPr>
            <a:endParaRPr sz="2100"/>
          </a:p>
        </p:txBody>
      </p:sp>
      <p:pic>
        <p:nvPicPr>
          <p:cNvPr id="156" name="Google Shape;156;p3" title="SkillsUSA Framework_mc std CMYK 2024 New GOLD v5 FINAL.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886727" y="1415750"/>
            <a:ext cx="4201751" cy="3896878"/>
          </a:xfrm>
          <a:prstGeom prst="rect">
            <a:avLst/>
          </a:prstGeom>
          <a:noFill/>
          <a:ln>
            <a:noFill/>
          </a:ln>
        </p:spPr>
      </p:pic>
      <p:sp>
        <p:nvSpPr>
          <p:cNvPr id="157" name="Google Shape;157;p3"/>
          <p:cNvSpPr txBox="1"/>
          <p:nvPr/>
        </p:nvSpPr>
        <p:spPr>
          <a:xfrm>
            <a:off x="7303200" y="5312625"/>
            <a:ext cx="5368800" cy="7902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900"/>
              </a:spcBef>
              <a:spcAft>
                <a:spcPts val="0"/>
              </a:spcAft>
              <a:buClr>
                <a:srgbClr val="000000"/>
              </a:buClr>
              <a:buSzPts val="2100"/>
              <a:buFont typeface="Arial"/>
              <a:buNone/>
            </a:pPr>
            <a:r>
              <a:rPr lang="en-US" sz="1900" b="0" i="0" u="sng" strike="noStrike" cap="none" dirty="0">
                <a:solidFill>
                  <a:schemeClr val="hlink"/>
                </a:solidFill>
                <a:latin typeface="Arial"/>
                <a:ea typeface="Arial"/>
                <a:cs typeface="Arial"/>
                <a:sym typeface="Arial"/>
                <a:hlinkClick r:id="rId4"/>
              </a:rPr>
              <a:t>Download the SkillsUSA </a:t>
            </a:r>
            <a:br>
              <a:rPr lang="en-US" sz="1900" b="0" i="0" u="sng" strike="noStrike" cap="none" dirty="0">
                <a:solidFill>
                  <a:schemeClr val="hlink"/>
                </a:solidFill>
                <a:latin typeface="Arial"/>
                <a:ea typeface="Arial"/>
                <a:cs typeface="Arial"/>
                <a:sym typeface="Arial"/>
                <a:hlinkClick r:id="rId4"/>
              </a:rPr>
            </a:br>
            <a:r>
              <a:rPr lang="en-US" sz="1900" b="0" i="0" u="sng" strike="noStrike" cap="none" dirty="0">
                <a:solidFill>
                  <a:schemeClr val="hlink"/>
                </a:solidFill>
                <a:latin typeface="Arial"/>
                <a:ea typeface="Arial"/>
                <a:cs typeface="Arial"/>
                <a:sym typeface="Arial"/>
                <a:hlinkClick r:id="rId4"/>
              </a:rPr>
              <a:t>Framework here.</a:t>
            </a:r>
            <a:endParaRPr sz="1900" b="0" i="0" u="none" strike="noStrike" cap="none" dirty="0">
              <a:solidFill>
                <a:schemeClr val="dk1"/>
              </a:solidFill>
              <a:latin typeface="Arial"/>
              <a:ea typeface="Arial"/>
              <a:cs typeface="Arial"/>
              <a:sym typeface="Arial"/>
            </a:endParaRPr>
          </a:p>
          <a:p>
            <a:pPr marL="0" marR="0" lvl="0" indent="0" algn="l" rtl="0">
              <a:lnSpc>
                <a:spcPct val="115000"/>
              </a:lnSpc>
              <a:spcBef>
                <a:spcPts val="300"/>
              </a:spcBef>
              <a:spcAft>
                <a:spcPts val="0"/>
              </a:spcAft>
              <a:buClr>
                <a:schemeClr val="dk1"/>
              </a:buClr>
              <a:buSzPts val="1100"/>
              <a:buFont typeface="Arial"/>
              <a:buNone/>
            </a:pPr>
            <a:endParaRPr sz="2100" b="0" i="0" u="none" strike="noStrike" cap="none" dirty="0">
              <a:solidFill>
                <a:srgbClr val="013262"/>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4"/>
          <p:cNvSpPr txBox="1">
            <a:spLocks noGrp="1"/>
          </p:cNvSpPr>
          <p:nvPr>
            <p:ph type="title"/>
          </p:nvPr>
        </p:nvSpPr>
        <p:spPr>
          <a:xfrm>
            <a:off x="2264828" y="365125"/>
            <a:ext cx="9279900" cy="1325700"/>
          </a:xfrm>
          <a:prstGeom prst="rect">
            <a:avLst/>
          </a:prstGeom>
          <a:noFill/>
          <a:ln>
            <a:noFill/>
          </a:ln>
        </p:spPr>
        <p:txBody>
          <a:bodyPr spcFirstLastPara="1" wrap="square" lIns="91425" tIns="45700" rIns="91425" bIns="45700" anchor="ctr" anchorCtr="0">
            <a:normAutofit/>
          </a:bodyPr>
          <a:lstStyle/>
          <a:p>
            <a:pPr marL="0" lvl="0" indent="0" algn="l" rtl="0">
              <a:lnSpc>
                <a:spcPct val="115000"/>
              </a:lnSpc>
              <a:spcBef>
                <a:spcPts val="0"/>
              </a:spcBef>
              <a:spcAft>
                <a:spcPts val="0"/>
              </a:spcAft>
              <a:buClr>
                <a:schemeClr val="dk1"/>
              </a:buClr>
              <a:buSzPct val="25127"/>
              <a:buFont typeface="Arial"/>
              <a:buNone/>
            </a:pPr>
            <a:r>
              <a:rPr lang="en-US" sz="4378">
                <a:solidFill>
                  <a:srgbClr val="1B3564"/>
                </a:solidFill>
                <a:latin typeface="Arial Black"/>
                <a:ea typeface="Arial Black"/>
                <a:cs typeface="Arial Black"/>
                <a:sym typeface="Arial Black"/>
              </a:rPr>
              <a:t>CONTENT  </a:t>
            </a:r>
            <a:r>
              <a:rPr lang="en-US" sz="2934">
                <a:solidFill>
                  <a:srgbClr val="1B3564"/>
                </a:solidFill>
              </a:rPr>
              <a:t>8 minutes</a:t>
            </a:r>
            <a:endParaRPr sz="2934">
              <a:solidFill>
                <a:srgbClr val="1B3564"/>
              </a:solidFill>
            </a:endParaRPr>
          </a:p>
          <a:p>
            <a:pPr marL="0" lvl="0" indent="0" algn="l" rtl="0">
              <a:lnSpc>
                <a:spcPct val="90000"/>
              </a:lnSpc>
              <a:spcBef>
                <a:spcPts val="0"/>
              </a:spcBef>
              <a:spcAft>
                <a:spcPts val="0"/>
              </a:spcAft>
              <a:buClr>
                <a:srgbClr val="013262"/>
              </a:buClr>
              <a:buSzPct val="100000"/>
              <a:buFont typeface="Arial"/>
              <a:buNone/>
            </a:pPr>
            <a:endParaRPr/>
          </a:p>
        </p:txBody>
      </p:sp>
      <p:sp>
        <p:nvSpPr>
          <p:cNvPr id="163" name="Google Shape;163;p4"/>
          <p:cNvSpPr txBox="1">
            <a:spLocks noGrp="1"/>
          </p:cNvSpPr>
          <p:nvPr>
            <p:ph type="body" idx="1"/>
          </p:nvPr>
        </p:nvSpPr>
        <p:spPr>
          <a:xfrm>
            <a:off x="2264825" y="1415750"/>
            <a:ext cx="9279900" cy="5308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700"/>
              </a:spcBef>
              <a:spcAft>
                <a:spcPts val="0"/>
              </a:spcAft>
              <a:buClr>
                <a:schemeClr val="dk1"/>
              </a:buClr>
              <a:buSzPts val="1100"/>
              <a:buFont typeface="Arial"/>
              <a:buNone/>
            </a:pPr>
            <a:r>
              <a:rPr lang="en-US" sz="2100">
                <a:solidFill>
                  <a:srgbClr val="31538F"/>
                </a:solidFill>
              </a:rPr>
              <a:t>Show the </a:t>
            </a:r>
            <a:r>
              <a:rPr lang="en-US" sz="2100" b="1" i="1" u="sng">
                <a:solidFill>
                  <a:schemeClr val="hlink"/>
                </a:solidFill>
                <a:hlinkClick r:id="rId3"/>
              </a:rPr>
              <a:t>SkillsUSA Framework Video</a:t>
            </a:r>
            <a:endParaRPr sz="2100" b="1" i="1">
              <a:solidFill>
                <a:srgbClr val="31538F"/>
              </a:solidFill>
            </a:endParaRPr>
          </a:p>
          <a:p>
            <a:pPr marL="0" lvl="0" indent="0" algn="l" rtl="0">
              <a:lnSpc>
                <a:spcPct val="115000"/>
              </a:lnSpc>
              <a:spcBef>
                <a:spcPts val="700"/>
              </a:spcBef>
              <a:spcAft>
                <a:spcPts val="0"/>
              </a:spcAft>
              <a:buClr>
                <a:schemeClr val="dk1"/>
              </a:buClr>
              <a:buSzPts val="1100"/>
              <a:buFont typeface="Arial"/>
              <a:buNone/>
            </a:pPr>
            <a:endParaRPr sz="2100" b="1" i="1">
              <a:solidFill>
                <a:srgbClr val="31538F"/>
              </a:solidFill>
            </a:endParaRPr>
          </a:p>
          <a:p>
            <a:pPr marL="0" lvl="0" indent="0" algn="l" rtl="0">
              <a:lnSpc>
                <a:spcPct val="115000"/>
              </a:lnSpc>
              <a:spcBef>
                <a:spcPts val="700"/>
              </a:spcBef>
              <a:spcAft>
                <a:spcPts val="0"/>
              </a:spcAft>
              <a:buClr>
                <a:schemeClr val="dk1"/>
              </a:buClr>
              <a:buSzPts val="1100"/>
              <a:buFont typeface="Arial"/>
              <a:buNone/>
            </a:pPr>
            <a:r>
              <a:rPr lang="en-US" sz="2100" b="1" i="1">
                <a:solidFill>
                  <a:srgbClr val="31538F"/>
                </a:solidFill>
              </a:rPr>
              <a:t>Facilitate a guided discussion.</a:t>
            </a:r>
            <a:endParaRPr sz="2100" b="1" i="1">
              <a:solidFill>
                <a:srgbClr val="31538F"/>
              </a:solidFill>
            </a:endParaRPr>
          </a:p>
          <a:p>
            <a:pPr marL="0" lvl="0" indent="0" algn="l" rtl="0">
              <a:lnSpc>
                <a:spcPct val="115000"/>
              </a:lnSpc>
              <a:spcBef>
                <a:spcPts val="700"/>
              </a:spcBef>
              <a:spcAft>
                <a:spcPts val="0"/>
              </a:spcAft>
              <a:buClr>
                <a:schemeClr val="dk1"/>
              </a:buClr>
              <a:buSzPts val="1100"/>
              <a:buFont typeface="Arial"/>
              <a:buNone/>
            </a:pPr>
            <a:endParaRPr sz="2100" b="1" i="1">
              <a:solidFill>
                <a:srgbClr val="31538F"/>
              </a:solidFill>
            </a:endParaRPr>
          </a:p>
          <a:p>
            <a:pPr marL="0" lvl="0" indent="0" algn="l" rtl="0">
              <a:lnSpc>
                <a:spcPct val="115000"/>
              </a:lnSpc>
              <a:spcBef>
                <a:spcPts val="300"/>
              </a:spcBef>
              <a:spcAft>
                <a:spcPts val="0"/>
              </a:spcAft>
              <a:buClr>
                <a:schemeClr val="dk1"/>
              </a:buClr>
              <a:buSzPts val="1100"/>
              <a:buFont typeface="Arial"/>
              <a:buNone/>
            </a:pPr>
            <a:r>
              <a:rPr lang="en-US" sz="2100">
                <a:solidFill>
                  <a:srgbClr val="31538F"/>
                </a:solidFill>
              </a:rPr>
              <a:t>Reinforce these facts as you facilitate conversation:</a:t>
            </a:r>
            <a:endParaRPr sz="2100">
              <a:solidFill>
                <a:srgbClr val="31538F"/>
              </a:solidFill>
            </a:endParaRPr>
          </a:p>
          <a:p>
            <a:pPr marL="0" lvl="0" indent="0" algn="l" rtl="0">
              <a:lnSpc>
                <a:spcPct val="115000"/>
              </a:lnSpc>
              <a:spcBef>
                <a:spcPts val="300"/>
              </a:spcBef>
              <a:spcAft>
                <a:spcPts val="0"/>
              </a:spcAft>
              <a:buClr>
                <a:schemeClr val="dk1"/>
              </a:buClr>
              <a:buSzPts val="1100"/>
              <a:buFont typeface="Arial"/>
              <a:buNone/>
            </a:pPr>
            <a:r>
              <a:rPr lang="en-US" sz="2100">
                <a:solidFill>
                  <a:srgbClr val="31538F"/>
                </a:solidFill>
              </a:rPr>
              <a:t>•	The Framework consists of three components - </a:t>
            </a:r>
            <a:endParaRPr sz="2100">
              <a:solidFill>
                <a:srgbClr val="31538F"/>
              </a:solidFill>
            </a:endParaRPr>
          </a:p>
          <a:p>
            <a:pPr marL="0" lvl="0" indent="0" algn="l" rtl="0">
              <a:lnSpc>
                <a:spcPct val="115000"/>
              </a:lnSpc>
              <a:spcBef>
                <a:spcPts val="300"/>
              </a:spcBef>
              <a:spcAft>
                <a:spcPts val="0"/>
              </a:spcAft>
              <a:buClr>
                <a:schemeClr val="dk1"/>
              </a:buClr>
              <a:buSzPts val="1100"/>
              <a:buFont typeface="Arial"/>
              <a:buNone/>
            </a:pPr>
            <a:r>
              <a:rPr lang="en-US" sz="2100">
                <a:solidFill>
                  <a:srgbClr val="31538F"/>
                </a:solidFill>
              </a:rPr>
              <a:t>      personal skills,workplace skills, </a:t>
            </a:r>
            <a:endParaRPr sz="2100">
              <a:solidFill>
                <a:srgbClr val="31538F"/>
              </a:solidFill>
            </a:endParaRPr>
          </a:p>
          <a:p>
            <a:pPr marL="0" lvl="0" indent="0" algn="l" rtl="0">
              <a:lnSpc>
                <a:spcPct val="115000"/>
              </a:lnSpc>
              <a:spcBef>
                <a:spcPts val="300"/>
              </a:spcBef>
              <a:spcAft>
                <a:spcPts val="0"/>
              </a:spcAft>
              <a:buClr>
                <a:schemeClr val="dk1"/>
              </a:buClr>
              <a:buSzPts val="1100"/>
              <a:buFont typeface="Arial"/>
              <a:buNone/>
            </a:pPr>
            <a:r>
              <a:rPr lang="en-US" sz="2100">
                <a:solidFill>
                  <a:srgbClr val="31538F"/>
                </a:solidFill>
              </a:rPr>
              <a:t>      and technical skills grounded in academics.</a:t>
            </a:r>
            <a:endParaRPr sz="2100">
              <a:solidFill>
                <a:srgbClr val="31538F"/>
              </a:solidFill>
            </a:endParaRPr>
          </a:p>
          <a:p>
            <a:pPr marL="0" lvl="0" indent="0" algn="l" rtl="0">
              <a:lnSpc>
                <a:spcPct val="115000"/>
              </a:lnSpc>
              <a:spcBef>
                <a:spcPts val="300"/>
              </a:spcBef>
              <a:spcAft>
                <a:spcPts val="0"/>
              </a:spcAft>
              <a:buClr>
                <a:schemeClr val="dk1"/>
              </a:buClr>
              <a:buSzPts val="1100"/>
              <a:buFont typeface="Arial"/>
              <a:buNone/>
            </a:pPr>
            <a:r>
              <a:rPr lang="en-US" sz="2100">
                <a:solidFill>
                  <a:srgbClr val="31538F"/>
                </a:solidFill>
              </a:rPr>
              <a:t>•	The components encompass 17 Essential Elements - </a:t>
            </a:r>
            <a:endParaRPr sz="2100">
              <a:solidFill>
                <a:srgbClr val="31538F"/>
              </a:solidFill>
            </a:endParaRPr>
          </a:p>
          <a:p>
            <a:pPr marL="0" lvl="0" indent="0" algn="l" rtl="0">
              <a:lnSpc>
                <a:spcPct val="115000"/>
              </a:lnSpc>
              <a:spcBef>
                <a:spcPts val="300"/>
              </a:spcBef>
              <a:spcAft>
                <a:spcPts val="0"/>
              </a:spcAft>
              <a:buClr>
                <a:schemeClr val="dk1"/>
              </a:buClr>
              <a:buSzPts val="1100"/>
              <a:buFont typeface="Arial"/>
              <a:buNone/>
            </a:pPr>
            <a:r>
              <a:rPr lang="en-US" sz="2100">
                <a:solidFill>
                  <a:srgbClr val="31538F"/>
                </a:solidFill>
              </a:rPr>
              <a:t>      skills that industry partners say are important</a:t>
            </a:r>
            <a:endParaRPr sz="2100">
              <a:solidFill>
                <a:srgbClr val="31538F"/>
              </a:solidFill>
            </a:endParaRPr>
          </a:p>
          <a:p>
            <a:pPr marL="0" lvl="0" indent="0" algn="l" rtl="0">
              <a:lnSpc>
                <a:spcPct val="115000"/>
              </a:lnSpc>
              <a:spcBef>
                <a:spcPts val="300"/>
              </a:spcBef>
              <a:spcAft>
                <a:spcPts val="0"/>
              </a:spcAft>
              <a:buClr>
                <a:schemeClr val="dk1"/>
              </a:buClr>
              <a:buSzPts val="1100"/>
              <a:buFont typeface="Arial"/>
              <a:buNone/>
            </a:pPr>
            <a:r>
              <a:rPr lang="en-US" sz="2100">
                <a:solidFill>
                  <a:srgbClr val="31538F"/>
                </a:solidFill>
              </a:rPr>
              <a:t>•	It provides a common language for students to describe </a:t>
            </a:r>
            <a:br>
              <a:rPr lang="en-US" sz="2100">
                <a:solidFill>
                  <a:srgbClr val="31538F"/>
                </a:solidFill>
              </a:rPr>
            </a:br>
            <a:r>
              <a:rPr lang="en-US" sz="2100">
                <a:solidFill>
                  <a:srgbClr val="31538F"/>
                </a:solidFill>
              </a:rPr>
              <a:t>      how they have grown in career readiness skills.</a:t>
            </a:r>
            <a:endParaRPr sz="2100">
              <a:solidFill>
                <a:srgbClr val="31538F"/>
              </a:solidFill>
            </a:endParaRPr>
          </a:p>
          <a:p>
            <a:pPr marL="0" lvl="0" indent="0" algn="l" rtl="0">
              <a:lnSpc>
                <a:spcPct val="115000"/>
              </a:lnSpc>
              <a:spcBef>
                <a:spcPts val="700"/>
              </a:spcBef>
              <a:spcAft>
                <a:spcPts val="0"/>
              </a:spcAft>
              <a:buClr>
                <a:schemeClr val="dk1"/>
              </a:buClr>
              <a:buSzPts val="1100"/>
              <a:buFont typeface="Arial"/>
              <a:buNone/>
            </a:pPr>
            <a:endParaRPr sz="2100">
              <a:solidFill>
                <a:srgbClr val="31538F"/>
              </a:solidFill>
            </a:endParaRPr>
          </a:p>
          <a:p>
            <a:pPr marL="0" lvl="0" indent="0" algn="l" rtl="0">
              <a:lnSpc>
                <a:spcPct val="115000"/>
              </a:lnSpc>
              <a:spcBef>
                <a:spcPts val="300"/>
              </a:spcBef>
              <a:spcAft>
                <a:spcPts val="0"/>
              </a:spcAft>
              <a:buClr>
                <a:schemeClr val="dk1"/>
              </a:buClr>
              <a:buSzPts val="1100"/>
              <a:buFont typeface="Arial"/>
              <a:buNone/>
            </a:pPr>
            <a:endParaRPr sz="2100">
              <a:solidFill>
                <a:srgbClr val="1B3564"/>
              </a:solidFill>
            </a:endParaRPr>
          </a:p>
          <a:p>
            <a:pPr marL="0" lvl="0" indent="0" algn="l" rtl="0">
              <a:lnSpc>
                <a:spcPct val="115000"/>
              </a:lnSpc>
              <a:spcBef>
                <a:spcPts val="300"/>
              </a:spcBef>
              <a:spcAft>
                <a:spcPts val="0"/>
              </a:spcAft>
              <a:buClr>
                <a:schemeClr val="dk1"/>
              </a:buClr>
              <a:buSzPts val="1100"/>
              <a:buFont typeface="Arial"/>
              <a:buNone/>
            </a:pPr>
            <a:endParaRPr sz="2100">
              <a:solidFill>
                <a:srgbClr val="1B3564"/>
              </a:solidFill>
            </a:endParaRPr>
          </a:p>
          <a:p>
            <a:pPr marL="0" lvl="0" indent="0" algn="l" rtl="0">
              <a:lnSpc>
                <a:spcPct val="100000"/>
              </a:lnSpc>
              <a:spcBef>
                <a:spcPts val="300"/>
              </a:spcBef>
              <a:spcAft>
                <a:spcPts val="0"/>
              </a:spcAft>
              <a:buClr>
                <a:schemeClr val="dk1"/>
              </a:buClr>
              <a:buSzPts val="1100"/>
              <a:buFont typeface="Arial"/>
              <a:buNone/>
            </a:pPr>
            <a:endParaRPr sz="2100">
              <a:solidFill>
                <a:srgbClr val="1B3564"/>
              </a:solidFill>
            </a:endParaRPr>
          </a:p>
          <a:p>
            <a:pPr marL="0" lvl="0" indent="0" algn="l" rtl="0">
              <a:lnSpc>
                <a:spcPct val="100000"/>
              </a:lnSpc>
              <a:spcBef>
                <a:spcPts val="300"/>
              </a:spcBef>
              <a:spcAft>
                <a:spcPts val="0"/>
              </a:spcAft>
              <a:buClr>
                <a:schemeClr val="dk1"/>
              </a:buClr>
              <a:buSzPts val="1100"/>
              <a:buFont typeface="Arial"/>
              <a:buNone/>
            </a:pPr>
            <a:endParaRPr sz="2100">
              <a:solidFill>
                <a:srgbClr val="1B3564"/>
              </a:solidFill>
            </a:endParaRPr>
          </a:p>
          <a:p>
            <a:pPr marL="0" lvl="0" indent="0" algn="l" rtl="0">
              <a:lnSpc>
                <a:spcPct val="115000"/>
              </a:lnSpc>
              <a:spcBef>
                <a:spcPts val="300"/>
              </a:spcBef>
              <a:spcAft>
                <a:spcPts val="0"/>
              </a:spcAft>
              <a:buClr>
                <a:schemeClr val="dk1"/>
              </a:buClr>
              <a:buSzPts val="1100"/>
              <a:buFont typeface="Arial"/>
              <a:buNone/>
            </a:pPr>
            <a:endParaRPr sz="2100">
              <a:solidFill>
                <a:srgbClr val="1B3564"/>
              </a:solidFill>
            </a:endParaRPr>
          </a:p>
          <a:p>
            <a:pPr marL="0" lvl="0" indent="0" algn="l" rtl="0">
              <a:lnSpc>
                <a:spcPct val="115000"/>
              </a:lnSpc>
              <a:spcBef>
                <a:spcPts val="0"/>
              </a:spcBef>
              <a:spcAft>
                <a:spcPts val="0"/>
              </a:spcAft>
              <a:buClr>
                <a:schemeClr val="dk1"/>
              </a:buClr>
              <a:buSzPts val="1100"/>
              <a:buFont typeface="Arial"/>
              <a:buNone/>
            </a:pPr>
            <a:endParaRPr sz="2100">
              <a:solidFill>
                <a:srgbClr val="1B3564"/>
              </a:solidFill>
            </a:endParaRPr>
          </a:p>
          <a:p>
            <a:pPr marL="228600" lvl="0" indent="-50800" algn="l" rtl="0">
              <a:lnSpc>
                <a:spcPct val="90000"/>
              </a:lnSpc>
              <a:spcBef>
                <a:spcPts val="0"/>
              </a:spcBef>
              <a:spcAft>
                <a:spcPts val="0"/>
              </a:spcAft>
              <a:buClr>
                <a:srgbClr val="013262"/>
              </a:buClr>
              <a:buSzPts val="2800"/>
              <a:buNone/>
            </a:pPr>
            <a:endParaRPr sz="2100"/>
          </a:p>
        </p:txBody>
      </p:sp>
      <p:pic>
        <p:nvPicPr>
          <p:cNvPr id="164" name="Google Shape;164;p4" title="Maxwell_High_School_of_Technology_177.jp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904875" y="0"/>
            <a:ext cx="3287125" cy="45457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6"/>
          <p:cNvSpPr txBox="1">
            <a:spLocks noGrp="1"/>
          </p:cNvSpPr>
          <p:nvPr>
            <p:ph type="title"/>
          </p:nvPr>
        </p:nvSpPr>
        <p:spPr>
          <a:xfrm>
            <a:off x="2264828" y="365125"/>
            <a:ext cx="9279900" cy="1325700"/>
          </a:xfrm>
          <a:prstGeom prst="rect">
            <a:avLst/>
          </a:prstGeom>
          <a:noFill/>
          <a:ln>
            <a:noFill/>
          </a:ln>
        </p:spPr>
        <p:txBody>
          <a:bodyPr spcFirstLastPara="1" wrap="square" lIns="91425" tIns="45700" rIns="91425" bIns="45700" anchor="ctr" anchorCtr="0">
            <a:normAutofit/>
          </a:bodyPr>
          <a:lstStyle/>
          <a:p>
            <a:pPr marL="0" lvl="0" indent="0" algn="l" rtl="0">
              <a:lnSpc>
                <a:spcPct val="115000"/>
              </a:lnSpc>
              <a:spcBef>
                <a:spcPts val="0"/>
              </a:spcBef>
              <a:spcAft>
                <a:spcPts val="0"/>
              </a:spcAft>
              <a:buClr>
                <a:schemeClr val="dk1"/>
              </a:buClr>
              <a:buSzPct val="25127"/>
              <a:buFont typeface="Arial"/>
              <a:buNone/>
            </a:pPr>
            <a:r>
              <a:rPr lang="en-US" sz="4378">
                <a:solidFill>
                  <a:srgbClr val="1B3564"/>
                </a:solidFill>
                <a:latin typeface="Arial Black"/>
                <a:ea typeface="Arial Black"/>
                <a:cs typeface="Arial Black"/>
                <a:sym typeface="Arial Black"/>
              </a:rPr>
              <a:t>CLOSING  </a:t>
            </a:r>
            <a:r>
              <a:rPr lang="en-US" sz="2934">
                <a:solidFill>
                  <a:srgbClr val="1B3564"/>
                </a:solidFill>
              </a:rPr>
              <a:t>2 minutes</a:t>
            </a:r>
            <a:endParaRPr sz="2934">
              <a:solidFill>
                <a:srgbClr val="1B3564"/>
              </a:solidFill>
            </a:endParaRPr>
          </a:p>
          <a:p>
            <a:pPr marL="0" lvl="0" indent="0" algn="l" rtl="0">
              <a:lnSpc>
                <a:spcPct val="90000"/>
              </a:lnSpc>
              <a:spcBef>
                <a:spcPts val="0"/>
              </a:spcBef>
              <a:spcAft>
                <a:spcPts val="0"/>
              </a:spcAft>
              <a:buClr>
                <a:srgbClr val="013262"/>
              </a:buClr>
              <a:buSzPct val="100000"/>
              <a:buFont typeface="Arial"/>
              <a:buNone/>
            </a:pPr>
            <a:endParaRPr/>
          </a:p>
        </p:txBody>
      </p:sp>
      <p:sp>
        <p:nvSpPr>
          <p:cNvPr id="170" name="Google Shape;170;p6"/>
          <p:cNvSpPr txBox="1">
            <a:spLocks noGrp="1"/>
          </p:cNvSpPr>
          <p:nvPr>
            <p:ph type="body" idx="4294967295"/>
          </p:nvPr>
        </p:nvSpPr>
        <p:spPr>
          <a:xfrm>
            <a:off x="2264825" y="1415750"/>
            <a:ext cx="6018900" cy="52851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115000"/>
              </a:lnSpc>
              <a:spcBef>
                <a:spcPts val="300"/>
              </a:spcBef>
              <a:spcAft>
                <a:spcPts val="0"/>
              </a:spcAft>
              <a:buClr>
                <a:schemeClr val="dk1"/>
              </a:buClr>
              <a:buSzPts val="275"/>
              <a:buFont typeface="Arial"/>
              <a:buNone/>
            </a:pPr>
            <a:r>
              <a:rPr lang="en-US" sz="8400">
                <a:solidFill>
                  <a:srgbClr val="1B3564"/>
                </a:solidFill>
              </a:rPr>
              <a:t>Give each student two sticky notes and instruct them to jot down two questions they still have about the SkillsUSA Framework. </a:t>
            </a:r>
            <a:endParaRPr sz="8400">
              <a:solidFill>
                <a:srgbClr val="1B3564"/>
              </a:solidFill>
            </a:endParaRPr>
          </a:p>
          <a:p>
            <a:pPr marL="0" lvl="0" indent="0" algn="l" rtl="0">
              <a:lnSpc>
                <a:spcPct val="115000"/>
              </a:lnSpc>
              <a:spcBef>
                <a:spcPts val="300"/>
              </a:spcBef>
              <a:spcAft>
                <a:spcPts val="0"/>
              </a:spcAft>
              <a:buClr>
                <a:schemeClr val="dk1"/>
              </a:buClr>
              <a:buSzPts val="275"/>
              <a:buFont typeface="Arial"/>
              <a:buNone/>
            </a:pPr>
            <a:endParaRPr sz="8400">
              <a:solidFill>
                <a:srgbClr val="1B3564"/>
              </a:solidFill>
            </a:endParaRPr>
          </a:p>
          <a:p>
            <a:pPr marL="0" lvl="0" indent="0" algn="l" rtl="0">
              <a:lnSpc>
                <a:spcPct val="115000"/>
              </a:lnSpc>
              <a:spcBef>
                <a:spcPts val="300"/>
              </a:spcBef>
              <a:spcAft>
                <a:spcPts val="0"/>
              </a:spcAft>
              <a:buClr>
                <a:schemeClr val="dk1"/>
              </a:buClr>
              <a:buSzPts val="275"/>
              <a:buFont typeface="Arial"/>
              <a:buNone/>
            </a:pPr>
            <a:r>
              <a:rPr lang="en-US" sz="8400">
                <a:solidFill>
                  <a:srgbClr val="1B3564"/>
                </a:solidFill>
              </a:rPr>
              <a:t>Provide space somewhere in your classroom for a “parking lot.” Once students have written down their questions, have them stick them in the parking lot. Explain that you will answer the questions in the next class.</a:t>
            </a:r>
            <a:endParaRPr sz="8400">
              <a:solidFill>
                <a:srgbClr val="1B3564"/>
              </a:solidFill>
            </a:endParaRPr>
          </a:p>
          <a:p>
            <a:pPr marL="0" lvl="0" indent="0" algn="l" rtl="0">
              <a:lnSpc>
                <a:spcPct val="115000"/>
              </a:lnSpc>
              <a:spcBef>
                <a:spcPts val="300"/>
              </a:spcBef>
              <a:spcAft>
                <a:spcPts val="0"/>
              </a:spcAft>
              <a:buClr>
                <a:schemeClr val="dk1"/>
              </a:buClr>
              <a:buSzPts val="275"/>
              <a:buFont typeface="Arial"/>
              <a:buNone/>
            </a:pPr>
            <a:endParaRPr sz="8400">
              <a:solidFill>
                <a:srgbClr val="1B3564"/>
              </a:solidFill>
            </a:endParaRPr>
          </a:p>
          <a:p>
            <a:pPr marL="0" lvl="0" indent="0" algn="l" rtl="0">
              <a:lnSpc>
                <a:spcPct val="115000"/>
              </a:lnSpc>
              <a:spcBef>
                <a:spcPts val="300"/>
              </a:spcBef>
              <a:spcAft>
                <a:spcPts val="0"/>
              </a:spcAft>
              <a:buClr>
                <a:schemeClr val="dk1"/>
              </a:buClr>
              <a:buSzPts val="275"/>
              <a:buFont typeface="Arial"/>
              <a:buNone/>
            </a:pPr>
            <a:r>
              <a:rPr lang="en-US" sz="8400">
                <a:solidFill>
                  <a:srgbClr val="1B3564"/>
                </a:solidFill>
              </a:rPr>
              <a:t>Consider using the parking lot as a space for students to continue adding any questions they have about SkillsUSA.</a:t>
            </a:r>
            <a:endParaRPr sz="8400">
              <a:solidFill>
                <a:srgbClr val="1B3564"/>
              </a:solidFill>
            </a:endParaRPr>
          </a:p>
          <a:p>
            <a:pPr marL="0" lvl="0" indent="0" algn="l" rtl="0">
              <a:lnSpc>
                <a:spcPct val="115000"/>
              </a:lnSpc>
              <a:spcBef>
                <a:spcPts val="300"/>
              </a:spcBef>
              <a:spcAft>
                <a:spcPts val="0"/>
              </a:spcAft>
              <a:buClr>
                <a:schemeClr val="dk1"/>
              </a:buClr>
              <a:buSzPts val="275"/>
              <a:buFont typeface="Arial"/>
              <a:buNone/>
            </a:pPr>
            <a:endParaRPr sz="8400">
              <a:solidFill>
                <a:srgbClr val="1B3564"/>
              </a:solidFill>
            </a:endParaRPr>
          </a:p>
          <a:p>
            <a:pPr marL="0" lvl="0" indent="0" algn="l" rtl="0">
              <a:lnSpc>
                <a:spcPct val="115000"/>
              </a:lnSpc>
              <a:spcBef>
                <a:spcPts val="300"/>
              </a:spcBef>
              <a:spcAft>
                <a:spcPts val="0"/>
              </a:spcAft>
              <a:buClr>
                <a:schemeClr val="dk1"/>
              </a:buClr>
              <a:buSzPts val="275"/>
              <a:buFont typeface="Arial"/>
              <a:buNone/>
            </a:pPr>
            <a:endParaRPr sz="8400">
              <a:solidFill>
                <a:srgbClr val="1B3564"/>
              </a:solidFill>
            </a:endParaRPr>
          </a:p>
          <a:p>
            <a:pPr marL="0" lvl="0" indent="0" algn="l" rtl="0">
              <a:lnSpc>
                <a:spcPct val="115000"/>
              </a:lnSpc>
              <a:spcBef>
                <a:spcPts val="300"/>
              </a:spcBef>
              <a:spcAft>
                <a:spcPts val="0"/>
              </a:spcAft>
              <a:buClr>
                <a:schemeClr val="dk1"/>
              </a:buClr>
              <a:buSzPts val="275"/>
              <a:buFont typeface="Arial"/>
              <a:buNone/>
            </a:pPr>
            <a:endParaRPr sz="8400" b="0">
              <a:solidFill>
                <a:srgbClr val="1B3564"/>
              </a:solidFill>
            </a:endParaRPr>
          </a:p>
          <a:p>
            <a:pPr marL="0" lvl="0" indent="0" algn="l" rtl="0">
              <a:lnSpc>
                <a:spcPct val="100000"/>
              </a:lnSpc>
              <a:spcBef>
                <a:spcPts val="300"/>
              </a:spcBef>
              <a:spcAft>
                <a:spcPts val="0"/>
              </a:spcAft>
              <a:buClr>
                <a:schemeClr val="dk1"/>
              </a:buClr>
              <a:buSzPts val="275"/>
              <a:buFont typeface="Arial"/>
              <a:buNone/>
            </a:pPr>
            <a:endParaRPr sz="5250">
              <a:solidFill>
                <a:srgbClr val="1B3564"/>
              </a:solidFill>
            </a:endParaRPr>
          </a:p>
          <a:p>
            <a:pPr marL="0" lvl="0" indent="0" algn="l" rtl="0">
              <a:lnSpc>
                <a:spcPct val="100000"/>
              </a:lnSpc>
              <a:spcBef>
                <a:spcPts val="300"/>
              </a:spcBef>
              <a:spcAft>
                <a:spcPts val="0"/>
              </a:spcAft>
              <a:buClr>
                <a:schemeClr val="dk1"/>
              </a:buClr>
              <a:buSzPts val="275"/>
              <a:buFont typeface="Arial"/>
              <a:buNone/>
            </a:pPr>
            <a:endParaRPr sz="5250">
              <a:solidFill>
                <a:srgbClr val="1B3564"/>
              </a:solidFill>
            </a:endParaRPr>
          </a:p>
          <a:p>
            <a:pPr marL="0" lvl="0" indent="0" algn="l" rtl="0">
              <a:lnSpc>
                <a:spcPct val="115000"/>
              </a:lnSpc>
              <a:spcBef>
                <a:spcPts val="300"/>
              </a:spcBef>
              <a:spcAft>
                <a:spcPts val="0"/>
              </a:spcAft>
              <a:buClr>
                <a:schemeClr val="dk1"/>
              </a:buClr>
              <a:buSzPts val="275"/>
              <a:buFont typeface="Arial"/>
              <a:buNone/>
            </a:pPr>
            <a:endParaRPr sz="5250">
              <a:solidFill>
                <a:srgbClr val="1B3564"/>
              </a:solidFill>
            </a:endParaRPr>
          </a:p>
          <a:p>
            <a:pPr marL="0" lvl="0" indent="0" algn="l" rtl="0">
              <a:lnSpc>
                <a:spcPct val="115000"/>
              </a:lnSpc>
              <a:spcBef>
                <a:spcPts val="0"/>
              </a:spcBef>
              <a:spcAft>
                <a:spcPts val="0"/>
              </a:spcAft>
              <a:buClr>
                <a:schemeClr val="dk1"/>
              </a:buClr>
              <a:buSzPct val="52381"/>
              <a:buFont typeface="Arial"/>
              <a:buNone/>
            </a:pPr>
            <a:endParaRPr sz="2100">
              <a:solidFill>
                <a:srgbClr val="1B3564"/>
              </a:solidFill>
            </a:endParaRPr>
          </a:p>
          <a:p>
            <a:pPr marL="228600" lvl="0" indent="-50800" algn="l" rtl="0">
              <a:lnSpc>
                <a:spcPct val="90000"/>
              </a:lnSpc>
              <a:spcBef>
                <a:spcPts val="0"/>
              </a:spcBef>
              <a:spcAft>
                <a:spcPts val="0"/>
              </a:spcAft>
              <a:buClr>
                <a:srgbClr val="013262"/>
              </a:buClr>
              <a:buSzPct val="93333"/>
              <a:buNone/>
            </a:pPr>
            <a:endParaRPr sz="3000"/>
          </a:p>
        </p:txBody>
      </p:sp>
      <p:pic>
        <p:nvPicPr>
          <p:cNvPr id="171" name="Google Shape;171;p6" title="Maxwell_High_School_of_Technology_293.jp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700399" y="2849351"/>
            <a:ext cx="3491602" cy="4008649"/>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338</Words>
  <Application>Microsoft Macintosh PowerPoint</Application>
  <PresentationFormat>Widescreen</PresentationFormat>
  <Paragraphs>53</Paragraphs>
  <Slides>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Calibri</vt:lpstr>
      <vt:lpstr>Arial</vt:lpstr>
      <vt:lpstr>Arial Black</vt:lpstr>
      <vt:lpstr>Arial Narrow</vt:lpstr>
      <vt:lpstr>Office Theme</vt:lpstr>
      <vt:lpstr>SkillsUSA Framework </vt:lpstr>
      <vt:lpstr>PRE-WORK </vt:lpstr>
      <vt:lpstr>OPENING  5 minutes </vt:lpstr>
      <vt:lpstr>CONTENT  8 minutes </vt:lpstr>
      <vt:lpstr>CLOSING  2 minutes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Devin Goodman</dc:creator>
  <cp:lastModifiedBy>Craig Moore</cp:lastModifiedBy>
  <cp:revision>7</cp:revision>
  <dcterms:created xsi:type="dcterms:W3CDTF">2023-10-07T01:55:32Z</dcterms:created>
  <dcterms:modified xsi:type="dcterms:W3CDTF">2026-07-08T16:44:13Z</dcterms:modified>
</cp:coreProperties>
</file>