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4" r:id="rId3"/>
    <p:sldId id="258" r:id="rId4"/>
    <p:sldId id="276" r:id="rId5"/>
    <p:sldId id="273" r:id="rId6"/>
    <p:sldId id="277" r:id="rId7"/>
    <p:sldId id="27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9F13"/>
    <a:srgbClr val="013262"/>
    <a:srgbClr val="C2A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6AA0-7F45-4759-EF84-0F77144DB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F5DE7-D8B7-20A4-245C-C28E0F4A3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women with their hands on their chest&#10;&#10;Description automatically generated">
            <a:extLst>
              <a:ext uri="{FF2B5EF4-FFF2-40B4-BE49-F238E27FC236}">
                <a16:creationId xmlns:a16="http://schemas.microsoft.com/office/drawing/2014/main" id="{6E6C7753-B650-792C-CBB8-3B1164F60C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6846" y="-17567"/>
            <a:ext cx="10415154" cy="68755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A4899-0609-ECEF-4EE4-E5C9A5821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DD1AE-9E65-BBB9-8A0A-A3AEF22677E7}"/>
              </a:ext>
            </a:extLst>
          </p:cNvPr>
          <p:cNvSpPr/>
          <p:nvPr userDrawn="1"/>
        </p:nvSpPr>
        <p:spPr>
          <a:xfrm>
            <a:off x="0" y="0"/>
            <a:ext cx="5671457" cy="6858000"/>
          </a:xfrm>
          <a:prstGeom prst="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A1FA3-C085-953E-05B0-6CDA75E7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2" y="800555"/>
            <a:ext cx="5050972" cy="2105932"/>
          </a:xfrm>
        </p:spPr>
        <p:txBody>
          <a:bodyPr/>
          <a:lstStyle>
            <a:lvl1pPr algn="ctr">
              <a:defRPr b="1" i="0">
                <a:solidFill>
                  <a:srgbClr val="01326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3EFDD6-BD86-9445-E420-D4BEBF75999A}"/>
              </a:ext>
            </a:extLst>
          </p:cNvPr>
          <p:cNvSpPr/>
          <p:nvPr userDrawn="1"/>
        </p:nvSpPr>
        <p:spPr>
          <a:xfrm>
            <a:off x="5181600" y="-17567"/>
            <a:ext cx="7010400" cy="6858000"/>
          </a:xfrm>
          <a:prstGeom prst="rect">
            <a:avLst/>
          </a:prstGeom>
          <a:solidFill>
            <a:srgbClr val="D29F1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4F9B29-4878-FFA0-6F22-74447439C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563" y="3222625"/>
            <a:ext cx="5051425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132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4044C209-BD3E-5171-6C76-65EFCC2A5E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093" y="5558179"/>
            <a:ext cx="2102530" cy="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1662-2D23-4CC6-731C-9378B70A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9117-BDC9-000E-1346-8E7D1588B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4624A-EADA-76FB-D459-16B76AE86C6F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AD64-03D9-5499-CDCB-F018A473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477" y="1023938"/>
            <a:ext cx="89783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118D1-4B1E-F9E5-815F-541A3705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5477" y="3903663"/>
            <a:ext cx="89783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657E-A2AB-6B4F-2564-1205C243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CB3A-CD38-2A47-8324-7004C6B02CF5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860AB-5AF6-3D96-FC46-969D6FB9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1DB4-837E-9483-A6A4-265C6810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26F75-60B1-ED29-47C8-FA33F5D3DF73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3723F98-5DA5-B305-CEC6-E98C6CB95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4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72A2-6517-98C8-F191-68880D25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6EA0-CF1D-98BE-6DA1-DC9A21631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828" y="1825625"/>
            <a:ext cx="446205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310F2-917C-12F8-8AC4-EBDB1036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2526" y="1825625"/>
            <a:ext cx="464127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B3FAB-5BDA-A9E8-DAC7-5C7A01FD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CB3A-CD38-2A47-8324-7004C6B02CF5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9EF62-176A-CDCF-62F4-4C1164E7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5974-E259-CB9B-7A73-0F326CDF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0436C-F06E-19C1-F3ED-7709365D2ECF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C72CE56E-EEA6-B2F1-33BE-65E8D9223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1841A-7EEA-0922-1BFD-70C87CDC1E30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85769FE5-46B6-9344-F95C-981BE2614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0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8E3DC-BD27-F9F1-5DAA-58DA21047AFE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20CD73C-DC10-F963-07AC-8E2091C67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65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3E3A05-05FA-C2E2-1C3C-E79BA7EF02BD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D29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850DDF8-79D8-4E55-A91C-5571558C7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27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G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4C7CE-9F7C-9EC8-E5AE-54AC26536D2F}"/>
              </a:ext>
            </a:extLst>
          </p:cNvPr>
          <p:cNvSpPr/>
          <p:nvPr userDrawn="1"/>
        </p:nvSpPr>
        <p:spPr>
          <a:xfrm>
            <a:off x="165100" y="165100"/>
            <a:ext cx="11874500" cy="6527800"/>
          </a:xfrm>
          <a:prstGeom prst="rect">
            <a:avLst/>
          </a:prstGeom>
          <a:solidFill>
            <a:schemeClr val="bg1"/>
          </a:solidFill>
          <a:ln w="381000">
            <a:solidFill>
              <a:srgbClr val="D29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A4899-0609-ECEF-4EE4-E5C9A5821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DD1AE-9E65-BBB9-8A0A-A3AEF22677E7}"/>
              </a:ext>
            </a:extLst>
          </p:cNvPr>
          <p:cNvSpPr/>
          <p:nvPr userDrawn="1"/>
        </p:nvSpPr>
        <p:spPr>
          <a:xfrm>
            <a:off x="5192486" y="1992086"/>
            <a:ext cx="7075714" cy="48768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A1FA3-C085-953E-05B0-6CDA75E7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267392"/>
            <a:ext cx="11727543" cy="882516"/>
          </a:xfrm>
        </p:spPr>
        <p:txBody>
          <a:bodyPr/>
          <a:lstStyle>
            <a:lvl1pPr algn="ctr">
              <a:defRPr b="1" i="0">
                <a:solidFill>
                  <a:srgbClr val="01326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4F9B29-4878-FFA0-6F22-74447439C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943" y="1469571"/>
            <a:ext cx="4670650" cy="525190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0132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erson smiling at a table&#10;&#10;Description automatically generated">
            <a:extLst>
              <a:ext uri="{FF2B5EF4-FFF2-40B4-BE49-F238E27FC236}">
                <a16:creationId xmlns:a16="http://schemas.microsoft.com/office/drawing/2014/main" id="{DECAB4F4-8C75-3183-5492-2752DE044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371" y="4339566"/>
            <a:ext cx="3363686" cy="2251042"/>
          </a:xfrm>
          <a:prstGeom prst="rect">
            <a:avLst/>
          </a:prstGeom>
        </p:spPr>
      </p:pic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7FFA00F1-1A09-2592-14A7-D1253D97D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772" y="1786044"/>
            <a:ext cx="3363686" cy="2233859"/>
          </a:xfrm>
          <a:prstGeom prst="rect">
            <a:avLst/>
          </a:prstGeom>
        </p:spPr>
      </p:pic>
      <p:pic>
        <p:nvPicPr>
          <p:cNvPr id="12" name="Picture 11" descr="A person with red beard wearing safety goggles&#10;&#10;Description automatically generated">
            <a:extLst>
              <a:ext uri="{FF2B5EF4-FFF2-40B4-BE49-F238E27FC236}">
                <a16:creationId xmlns:a16="http://schemas.microsoft.com/office/drawing/2014/main" id="{F1AB9ED2-0613-252D-72D8-CFC6FC987C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1787639"/>
            <a:ext cx="3363686" cy="2232264"/>
          </a:xfrm>
          <a:prstGeom prst="rect">
            <a:avLst/>
          </a:prstGeom>
        </p:spPr>
      </p:pic>
      <p:pic>
        <p:nvPicPr>
          <p:cNvPr id="14" name="Picture 13" descr="A group of girls in red jackets&#10;&#10;Description automatically generated">
            <a:extLst>
              <a:ext uri="{FF2B5EF4-FFF2-40B4-BE49-F238E27FC236}">
                <a16:creationId xmlns:a16="http://schemas.microsoft.com/office/drawing/2014/main" id="{49309983-8568-FF3B-A6CB-66110349E0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14" y="4339566"/>
            <a:ext cx="3363685" cy="22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sUSA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2FEE05-3683-C815-46EA-63FDA879F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13262">
                  <a:tint val="66000"/>
                  <a:satMod val="160000"/>
                </a:srgbClr>
              </a:gs>
              <a:gs pos="50000">
                <a:srgbClr val="013262">
                  <a:tint val="44500"/>
                  <a:satMod val="160000"/>
                </a:srgbClr>
              </a:gs>
              <a:gs pos="100000">
                <a:srgbClr val="013262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6ADB3-390D-8DA3-AA29-B7687BD8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3" y="457200"/>
            <a:ext cx="4946071" cy="1600200"/>
          </a:xfrm>
        </p:spPr>
        <p:txBody>
          <a:bodyPr anchor="b"/>
          <a:lstStyle>
            <a:lvl1pPr algn="ctr">
              <a:defRPr sz="3200" b="1" i="0">
                <a:solidFill>
                  <a:srgbClr val="0132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92EF1-3FE1-D420-7CC4-17A5450DE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9773" y="2057400"/>
            <a:ext cx="4946071" cy="3811588"/>
          </a:xfrm>
        </p:spPr>
        <p:txBody>
          <a:bodyPr/>
          <a:lstStyle>
            <a:lvl1pPr marL="0" indent="0" algn="l">
              <a:buNone/>
              <a:defRPr sz="1600" b="0" i="0">
                <a:solidFill>
                  <a:srgbClr val="01326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00564-DFF4-3C37-1AC2-131C0BBA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diagram of a triangle with text&#10;&#10;Description automatically generated">
            <a:extLst>
              <a:ext uri="{FF2B5EF4-FFF2-40B4-BE49-F238E27FC236}">
                <a16:creationId xmlns:a16="http://schemas.microsoft.com/office/drawing/2014/main" id="{24DC5037-40D7-145E-6492-911E00E608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113" y="457200"/>
            <a:ext cx="6242116" cy="55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earing hats&#10;&#10;Description automatically generated">
            <a:extLst>
              <a:ext uri="{FF2B5EF4-FFF2-40B4-BE49-F238E27FC236}">
                <a16:creationId xmlns:a16="http://schemas.microsoft.com/office/drawing/2014/main" id="{424323CB-CB90-BF9E-3B3D-E0F9BF532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629" y="0"/>
            <a:ext cx="6727371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A4899-0609-ECEF-4EE4-E5C9A5821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DD1AE-9E65-BBB9-8A0A-A3AEF22677E7}"/>
              </a:ext>
            </a:extLst>
          </p:cNvPr>
          <p:cNvSpPr/>
          <p:nvPr userDrawn="1"/>
        </p:nvSpPr>
        <p:spPr>
          <a:xfrm>
            <a:off x="0" y="0"/>
            <a:ext cx="5671457" cy="68580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A1FA3-C085-953E-05B0-6CDA75E7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42" y="800555"/>
            <a:ext cx="5050972" cy="2105932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B4F9B29-4878-FFA0-6F22-74447439CD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563" y="3222625"/>
            <a:ext cx="5051425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4BB23-128C-B72B-345D-E1C6A2473428}"/>
              </a:ext>
            </a:extLst>
          </p:cNvPr>
          <p:cNvSpPr/>
          <p:nvPr userDrawn="1"/>
        </p:nvSpPr>
        <p:spPr>
          <a:xfrm>
            <a:off x="5464629" y="0"/>
            <a:ext cx="6727371" cy="6858000"/>
          </a:xfrm>
          <a:prstGeom prst="rect">
            <a:avLst/>
          </a:prstGeom>
          <a:solidFill>
            <a:srgbClr val="013262">
              <a:alpha val="5675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7895721E-EBCC-BF44-7A75-B0061A8FF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093" y="5558179"/>
            <a:ext cx="2102530" cy="9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69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A4899-0609-ECEF-4EE4-E5C9A5821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DD1AE-9E65-BBB9-8A0A-A3AEF22677E7}"/>
              </a:ext>
            </a:extLst>
          </p:cNvPr>
          <p:cNvSpPr/>
          <p:nvPr userDrawn="1"/>
        </p:nvSpPr>
        <p:spPr>
          <a:xfrm>
            <a:off x="6520543" y="0"/>
            <a:ext cx="5671457" cy="68580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A1FA3-C085-953E-05B0-6CDA75E736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800555"/>
            <a:ext cx="5785758" cy="1219200"/>
          </a:xfrm>
        </p:spPr>
        <p:txBody>
          <a:bodyPr/>
          <a:lstStyle>
            <a:lvl1pPr algn="ctr">
              <a:defRPr b="0" i="1">
                <a:solidFill>
                  <a:srgbClr val="01326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“Insert Quote Here”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C61C24-54AC-2346-D65A-86BBDB494D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543" y="1133651"/>
            <a:ext cx="7772400" cy="5724349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E2B506CC-9493-A065-C4A4-DC78E86424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1" y="354311"/>
            <a:ext cx="2861568" cy="1334789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362F116-DE0F-5678-A8EB-56619AB179B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400" y="2349500"/>
            <a:ext cx="3403600" cy="2921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62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1662-2D23-4CC6-731C-9378B70A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9117-BDC9-000E-1346-8E7D1588B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84624A-EADA-76FB-D459-16B76AE86C6F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A78A9627-423B-93CF-2705-555541D2C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2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0AD64-03D9-5499-CDCB-F018A473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477" y="1023938"/>
            <a:ext cx="89783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118D1-4B1E-F9E5-815F-541A3705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5477" y="3903663"/>
            <a:ext cx="89783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F657E-A2AB-6B4F-2564-1205C2438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CB3A-CD38-2A47-8324-7004C6B02CF5}" type="datetimeFigureOut">
              <a:rPr lang="en-US" smtClean="0"/>
              <a:t>6/26/26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860AB-5AF6-3D96-FC46-969D6FB9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1DB4-837E-9483-A6A4-265C6810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26F75-60B1-ED29-47C8-FA33F5D3DF73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3723F98-5DA5-B305-CEC6-E98C6CB95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72A2-6517-98C8-F191-68880D254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6EA0-CF1D-98BE-6DA1-DC9A21631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828" y="1825625"/>
            <a:ext cx="446205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310F2-917C-12F8-8AC4-EBDB1036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2526" y="1825625"/>
            <a:ext cx="4641273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B3FAB-5BDA-A9E8-DAC7-5C7A01FD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11CB3A-CD38-2A47-8324-7004C6B02CF5}" type="datetimeFigureOut">
              <a:rPr lang="en-US" smtClean="0"/>
              <a:t>6/26/26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9EF62-176A-CDCF-62F4-4C1164E7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B5974-E259-CB9B-7A73-0F326CDF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E0436C-F06E-19C1-F3ED-7709365D2ECF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C72CE56E-EEA6-B2F1-33BE-65E8D9223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1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9741-7754-D438-3C27-4478933F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572" y="365125"/>
            <a:ext cx="926681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29408-A83D-6410-A344-7D5B15989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805854"/>
            <a:ext cx="42878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BA19D-EC79-09DC-42FB-4C555082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629766"/>
            <a:ext cx="42878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57825D-EC42-3779-0439-E8DA59A43A4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619008" y="1815379"/>
            <a:ext cx="473637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4BEB308-AEBF-E713-E1AB-0803F5C10F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619008" y="2639291"/>
            <a:ext cx="473638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F1841A-7EEA-0922-1BFD-70C87CDC1E30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85769FE5-46B6-9344-F95C-981BE2614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6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A51B-DADA-74F0-9E89-2A1028FE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8E3DC-BD27-F9F1-5DAA-58DA21047AFE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20CD73C-DC10-F963-07AC-8E2091C67B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19DA4-A616-5135-CF1D-08C002DD3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1" y="457200"/>
            <a:ext cx="394262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BF85D-0FC6-15F5-736B-2E98D3F18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6" y="987425"/>
            <a:ext cx="5173802" cy="5527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F31C-D9FC-7BF9-978B-B6D09A08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8179" y="2057400"/>
            <a:ext cx="3932237" cy="4457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3E3A05-05FA-C2E2-1C3C-E79BA7EF02BD}"/>
              </a:ext>
            </a:extLst>
          </p:cNvPr>
          <p:cNvSpPr/>
          <p:nvPr userDrawn="1"/>
        </p:nvSpPr>
        <p:spPr>
          <a:xfrm>
            <a:off x="0" y="0"/>
            <a:ext cx="1911927" cy="6858000"/>
          </a:xfrm>
          <a:prstGeom prst="rect">
            <a:avLst/>
          </a:prstGeom>
          <a:solidFill>
            <a:srgbClr val="01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6850DDF8-79D8-4E55-A91C-5571558C7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02" y="5836516"/>
            <a:ext cx="1588121" cy="74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6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D4C7CE-9F7C-9EC8-E5AE-54AC26536D2F}"/>
              </a:ext>
            </a:extLst>
          </p:cNvPr>
          <p:cNvSpPr/>
          <p:nvPr userDrawn="1"/>
        </p:nvSpPr>
        <p:spPr>
          <a:xfrm>
            <a:off x="165100" y="165100"/>
            <a:ext cx="11874500" cy="6527800"/>
          </a:xfrm>
          <a:prstGeom prst="rect">
            <a:avLst/>
          </a:prstGeom>
          <a:solidFill>
            <a:schemeClr val="bg1"/>
          </a:solidFill>
          <a:ln w="381000">
            <a:solidFill>
              <a:srgbClr val="01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3BF20-7FD6-EC12-4368-BA3ED216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28" y="365125"/>
            <a:ext cx="9279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1DAB6-5EBE-0E9A-9E6B-C913F02DC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3828" y="1825625"/>
            <a:ext cx="92799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FC2B-16BF-CF28-6BF3-EE6845CE3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CD0E-33A6-E94A-95A4-CA7E5D7E6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5" r:id="rId9"/>
    <p:sldLayoutId id="2147483660" r:id="rId10"/>
    <p:sldLayoutId id="2147483669" r:id="rId11"/>
    <p:sldLayoutId id="2147483668" r:id="rId12"/>
    <p:sldLayoutId id="2147483667" r:id="rId13"/>
    <p:sldLayoutId id="2147483666" r:id="rId14"/>
    <p:sldLayoutId id="2147483665" r:id="rId15"/>
    <p:sldLayoutId id="2147483670" r:id="rId16"/>
    <p:sldLayoutId id="2147483663" r:id="rId17"/>
    <p:sldLayoutId id="2147483662" r:id="rId18"/>
    <p:sldLayoutId id="2147483657" r:id="rId19"/>
    <p:sldLayoutId id="21474836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2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32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iKHF9oV-lM4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07A6-D26F-5191-A06F-B184C76D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Level Up </a:t>
            </a:r>
            <a:r>
              <a:rPr lang="en-US" dirty="0"/>
              <a:t>with SkillsUSA!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ED1C-F291-4DDB-7515-A939CDC60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[Advisor Name], SkillsUSA</a:t>
            </a:r>
          </a:p>
          <a:p>
            <a:r>
              <a:rPr lang="en-US" dirty="0"/>
              <a:t>[Chapter Name] Advisor</a:t>
            </a:r>
          </a:p>
        </p:txBody>
      </p:sp>
    </p:spTree>
    <p:extLst>
      <p:ext uri="{BB962C8B-B14F-4D97-AF65-F5344CB8AC3E}">
        <p14:creationId xmlns:p14="http://schemas.microsoft.com/office/powerpoint/2010/main" val="129282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298682-944B-93E9-7310-8C70341A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28" y="365125"/>
            <a:ext cx="9279971" cy="1325563"/>
          </a:xfrm>
        </p:spPr>
        <p:txBody>
          <a:bodyPr>
            <a:normAutofit/>
          </a:bodyPr>
          <a:lstStyle/>
          <a:p>
            <a:r>
              <a:rPr lang="en-US" sz="3600" b="0" dirty="0"/>
              <a:t>Click to view the </a:t>
            </a:r>
            <a:r>
              <a:rPr lang="en-US" sz="3600" dirty="0"/>
              <a:t>We Are SkillsUSA </a:t>
            </a:r>
            <a:r>
              <a:rPr lang="en-US" sz="3600" b="0" dirty="0"/>
              <a:t>Video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954D8A8-37DD-23E6-D1A0-F0CFDB147E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3827" y="1690688"/>
            <a:ext cx="9279971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78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D47B-4155-2A8D-232B-E8692856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SkillsUSA?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7FE58-B0F8-F274-DBEE-C3488DCA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828" y="1825625"/>
            <a:ext cx="9279971" cy="1927668"/>
          </a:xfrm>
        </p:spPr>
        <p:txBody>
          <a:bodyPr/>
          <a:lstStyle/>
          <a:p>
            <a:r>
              <a:rPr lang="en-US" dirty="0"/>
              <a:t>A national organization that helps students: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Build technical, workplace and leadership skills</a:t>
            </a:r>
          </a:p>
          <a:p>
            <a:pPr lvl="1"/>
            <a:r>
              <a:rPr lang="en-US" dirty="0"/>
              <a:t>Connect with industry leaders and employers</a:t>
            </a:r>
          </a:p>
          <a:p>
            <a:pPr lvl="1"/>
            <a:r>
              <a:rPr lang="en-US" dirty="0"/>
              <a:t>Compete, lead and prepare for successful careers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3F8CD-A942-2E5A-62F0-EBA0276776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874" y="4157921"/>
            <a:ext cx="2936358" cy="1957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EB25B-7BF0-35FA-4505-1B641F7194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707" y="4157921"/>
            <a:ext cx="2936358" cy="1957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3654D2-4F9E-7067-985B-923DB2E4A5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5540" y="4157921"/>
            <a:ext cx="2936358" cy="19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611F6-6F9D-64F7-91A5-D93CBD730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A82D9-8C8B-0381-EB8B-51B0AC5C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it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5E803-EBCE-4528-6C0C-67D69FF39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828" y="1690688"/>
            <a:ext cx="9279971" cy="2062605"/>
          </a:xfrm>
        </p:spPr>
        <p:txBody>
          <a:bodyPr>
            <a:normAutofit/>
          </a:bodyPr>
          <a:lstStyle/>
          <a:p>
            <a:r>
              <a:rPr lang="en-US" dirty="0"/>
              <a:t>Earn recognition and rewards</a:t>
            </a:r>
          </a:p>
          <a:p>
            <a:r>
              <a:rPr lang="en-US" dirty="0"/>
              <a:t>Learn real-world skills employers want</a:t>
            </a:r>
          </a:p>
          <a:p>
            <a:r>
              <a:rPr lang="en-US" dirty="0"/>
              <a:t>Meet people who can help you in your future</a:t>
            </a:r>
          </a:p>
          <a:p>
            <a:r>
              <a:rPr lang="en-US" dirty="0"/>
              <a:t>Stand out for college, apprenticeships or jobs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90071-97F3-3193-2070-3D14C64BE1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874" y="4157921"/>
            <a:ext cx="2936358" cy="1957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3CEFE-3135-3ED3-5614-D2C31C1923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707" y="4157921"/>
            <a:ext cx="2936358" cy="1957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BD248-8B83-AC28-2572-17103422FA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5540" y="4157921"/>
            <a:ext cx="2936358" cy="19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7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A603-3C89-0FE4-8F87-E49F61ED1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B8505-C423-FC24-2482-DDFAAA8965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b="1" dirty="0"/>
              <a:t>Career Competitions:</a:t>
            </a:r>
          </a:p>
          <a:p>
            <a:pPr algn="l"/>
            <a:r>
              <a:rPr lang="en-US" dirty="0"/>
              <a:t>Test your skills against others learning your careers skills.</a:t>
            </a:r>
          </a:p>
          <a:p>
            <a:pPr algn="l">
              <a:lnSpc>
                <a:spcPct val="200000"/>
              </a:lnSpc>
            </a:pPr>
            <a:r>
              <a:rPr lang="en-US" b="1" dirty="0"/>
              <a:t>Develop Leadership Skills</a:t>
            </a:r>
          </a:p>
          <a:p>
            <a:pPr algn="l"/>
            <a:r>
              <a:rPr lang="en-US" dirty="0"/>
              <a:t>Become an officer, volunteer or lead projects.</a:t>
            </a:r>
          </a:p>
          <a:p>
            <a:pPr algn="l">
              <a:lnSpc>
                <a:spcPct val="200000"/>
              </a:lnSpc>
            </a:pPr>
            <a:r>
              <a:rPr lang="en-US" b="1" dirty="0"/>
              <a:t>Career Connections:</a:t>
            </a:r>
          </a:p>
          <a:p>
            <a:pPr algn="l"/>
            <a:r>
              <a:rPr lang="en-US" dirty="0"/>
              <a:t>Meet employers, tour companies, attend events</a:t>
            </a:r>
          </a:p>
        </p:txBody>
      </p:sp>
    </p:spTree>
    <p:extLst>
      <p:ext uri="{BB962C8B-B14F-4D97-AF65-F5344CB8AC3E}">
        <p14:creationId xmlns:p14="http://schemas.microsoft.com/office/powerpoint/2010/main" val="292004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1E311-9C03-0DD1-48A0-89EFBBCFB5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286" y="345989"/>
            <a:ext cx="11506200" cy="6166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EAF87D-F662-3D93-A953-BCA36420CC7F}"/>
              </a:ext>
            </a:extLst>
          </p:cNvPr>
          <p:cNvSpPr txBox="1"/>
          <p:nvPr/>
        </p:nvSpPr>
        <p:spPr>
          <a:xfrm>
            <a:off x="983081" y="1901504"/>
            <a:ext cx="6994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Competitions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8B606-CE09-68E3-DCA1-E843A5BCF717}"/>
              </a:ext>
            </a:extLst>
          </p:cNvPr>
          <p:cNvSpPr txBox="1"/>
          <p:nvPr/>
        </p:nvSpPr>
        <p:spPr>
          <a:xfrm>
            <a:off x="983081" y="3188044"/>
            <a:ext cx="8815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100 career competitions—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from robotics to welding to public speaking.</a:t>
            </a:r>
          </a:p>
        </p:txBody>
      </p:sp>
    </p:spTree>
    <p:extLst>
      <p:ext uri="{BB962C8B-B14F-4D97-AF65-F5344CB8AC3E}">
        <p14:creationId xmlns:p14="http://schemas.microsoft.com/office/powerpoint/2010/main" val="2661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95D15-7C40-0F3E-29F3-2AD4C46DB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0DBB-6D16-3A49-8713-FABD3118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 and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91FC2-193E-05BC-955C-D6B1C26A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828" y="1690688"/>
            <a:ext cx="9279971" cy="2062605"/>
          </a:xfrm>
        </p:spPr>
        <p:txBody>
          <a:bodyPr>
            <a:normAutofit/>
          </a:bodyPr>
          <a:lstStyle/>
          <a:p>
            <a:r>
              <a:rPr lang="en-US" dirty="0"/>
              <a:t>SkillsUSA students gain access to: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Scholarships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Recognition awards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Industry certifications employers respect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C08AC-2F2D-7323-C176-32DEF475CB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5874" y="4157921"/>
            <a:ext cx="2936358" cy="1957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016AA-8D6B-C3EA-DC1E-E7CC36189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707" y="4157921"/>
            <a:ext cx="2936358" cy="19575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174B3-11F2-5142-5AD2-B5A34A5319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5540" y="4157921"/>
            <a:ext cx="2936358" cy="19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1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17E0-3307-53AA-2489-5A0C44564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Testimonials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FB88E-7799-1E95-7B73-28C8282230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i="1" dirty="0"/>
              <a:t>“SkillsUSA gave me the confidence to talk to employers and land my first internship, while learning the technical skills I needed in my class.”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en-US" dirty="0"/>
              <a:t>— </a:t>
            </a:r>
            <a:r>
              <a:rPr lang="en-US" b="1" dirty="0"/>
              <a:t>Andy Kane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en-US" dirty="0" err="1"/>
              <a:t>Alltown</a:t>
            </a:r>
            <a:r>
              <a:rPr lang="en-US" dirty="0"/>
              <a:t> High School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DA92F7-D420-8C12-65D7-2662F93C87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230" y="1825625"/>
            <a:ext cx="37012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9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CBED3-2D50-18CC-87CD-B15B2150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Join SkillsUSA!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392BC-6C5B-E789-B132-EC1CE3BFC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428" y="1540040"/>
            <a:ext cx="4287808" cy="823912"/>
          </a:xfrm>
        </p:spPr>
        <p:txBody>
          <a:bodyPr>
            <a:normAutofit/>
          </a:bodyPr>
          <a:lstStyle/>
          <a:p>
            <a:r>
              <a:rPr lang="en-US" sz="2800" dirty="0"/>
              <a:t>Getting started is easy: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264A-F855-F8F7-6EE8-CE5521F75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1428" y="2363952"/>
            <a:ext cx="4287808" cy="368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Talk to [</a:t>
            </a:r>
            <a:r>
              <a:rPr lang="en-US" sz="2400" b="1" dirty="0"/>
              <a:t>Advisor Name</a:t>
            </a:r>
            <a:r>
              <a:rPr lang="en-US" sz="2400" dirty="0"/>
              <a:t>]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Come to our first meeting </a:t>
            </a:r>
            <a:br>
              <a:rPr lang="en-US" sz="2400" dirty="0"/>
            </a:br>
            <a:r>
              <a:rPr lang="en-US" sz="2400" dirty="0"/>
              <a:t>[</a:t>
            </a:r>
            <a:r>
              <a:rPr lang="en-US" sz="2400" b="1" dirty="0"/>
              <a:t>date/time</a:t>
            </a:r>
            <a:r>
              <a:rPr lang="en-US" sz="2400" dirty="0"/>
              <a:t>]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Membership fee:</a:t>
            </a:r>
            <a:br>
              <a:rPr lang="en-US" sz="2400" dirty="0"/>
            </a:br>
            <a:r>
              <a:rPr lang="en-US" sz="2400" dirty="0"/>
              <a:t>[</a:t>
            </a:r>
            <a:r>
              <a:rPr lang="en-US" sz="2400" b="1" dirty="0"/>
              <a:t>if applicable</a:t>
            </a:r>
            <a:r>
              <a:rPr lang="en-US" sz="2400" dirty="0"/>
              <a:t>]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35215DB-3F47-9CDD-DB2A-5415BF5637F9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64664" y="1127051"/>
            <a:ext cx="5095168" cy="460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5300</TotalTime>
  <Words>227</Words>
  <Application>Microsoft Macintosh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Office Theme</vt:lpstr>
      <vt:lpstr>Level Up with SkillsUSA!</vt:lpstr>
      <vt:lpstr>Click to view the We Are SkillsUSA Video</vt:lpstr>
      <vt:lpstr>What is SkillsUSA?</vt:lpstr>
      <vt:lpstr>What’s in it for you?</vt:lpstr>
      <vt:lpstr>What We Do:</vt:lpstr>
      <vt:lpstr>PowerPoint Presentation</vt:lpstr>
      <vt:lpstr>Scholarships and Recognition</vt:lpstr>
      <vt:lpstr>Student Testimonials</vt:lpstr>
      <vt:lpstr>Join SkillsUSA!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Goodman</dc:creator>
  <cp:lastModifiedBy>Craig Moore</cp:lastModifiedBy>
  <cp:revision>13</cp:revision>
  <dcterms:created xsi:type="dcterms:W3CDTF">2023-10-07T01:55:32Z</dcterms:created>
  <dcterms:modified xsi:type="dcterms:W3CDTF">2026-06-26T16:43:59Z</dcterms:modified>
</cp:coreProperties>
</file>