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1" r:id="rId2"/>
    <p:sldMasterId id="2147483681" r:id="rId3"/>
  </p:sldMasterIdLst>
  <p:notesMasterIdLst>
    <p:notesMasterId r:id="rId11"/>
  </p:notesMasterIdLst>
  <p:sldIdLst>
    <p:sldId id="289" r:id="rId4"/>
    <p:sldId id="361" r:id="rId5"/>
    <p:sldId id="330" r:id="rId6"/>
    <p:sldId id="368" r:id="rId7"/>
    <p:sldId id="362" r:id="rId8"/>
    <p:sldId id="359" r:id="rId9"/>
    <p:sldId id="280" r:id="rId10"/>
  </p:sldIdLst>
  <p:sldSz cx="12192000" cy="6858000"/>
  <p:notesSz cx="6858000" cy="9144000"/>
  <p:embeddedFontLst>
    <p:embeddedFont>
      <p:font typeface="Futura Std Condensed" panose="020B0502020204020303"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65"/>
    <a:srgbClr val="466386"/>
    <a:srgbClr val="CB0000"/>
    <a:srgbClr val="D29F13"/>
    <a:srgbClr val="013262"/>
    <a:srgbClr val="C2A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3"/>
    <p:restoredTop sz="94694"/>
  </p:normalViewPr>
  <p:slideViewPr>
    <p:cSldViewPr snapToGrid="0">
      <p:cViewPr varScale="1">
        <p:scale>
          <a:sx n="121" d="100"/>
          <a:sy n="121" d="100"/>
        </p:scale>
        <p:origin x="9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EAE9B-E704-9644-B540-0CC65111CAB8}" type="datetimeFigureOut">
              <a:rPr lang="en-US" smtClean="0"/>
              <a:t>4/28/26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00DE7-2E8D-514D-9F20-2C3181D63545}" type="slidenum">
              <a:rPr lang="en-US" smtClean="0"/>
              <a:t>‹#›</a:t>
            </a:fld>
            <a:endParaRPr lang="en-US"/>
          </a:p>
        </p:txBody>
      </p:sp>
    </p:spTree>
    <p:extLst>
      <p:ext uri="{BB962C8B-B14F-4D97-AF65-F5344CB8AC3E}">
        <p14:creationId xmlns:p14="http://schemas.microsoft.com/office/powerpoint/2010/main" val="365809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278754-8204-596B-BFCE-6D9F927273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736AA0-7F45-4759-EF84-0F77144DB29F}"/>
              </a:ext>
            </a:extLst>
          </p:cNvPr>
          <p:cNvSpPr>
            <a:spLocks noGrp="1"/>
          </p:cNvSpPr>
          <p:nvPr>
            <p:ph type="ctrTitle" hasCustomPrompt="1"/>
          </p:nvPr>
        </p:nvSpPr>
        <p:spPr>
          <a:xfrm>
            <a:off x="7114966" y="2892286"/>
            <a:ext cx="4505256" cy="1443839"/>
          </a:xfrm>
          <a:prstGeom prst="rect">
            <a:avLst/>
          </a:prstGeom>
        </p:spPr>
        <p:txBody>
          <a:bodyPr anchor="t"/>
          <a:lstStyle>
            <a:lvl1pPr algn="r">
              <a:defRPr sz="4000"/>
            </a:lvl1pPr>
          </a:lstStyle>
          <a:p>
            <a:r>
              <a:rPr lang="en-US" dirty="0"/>
              <a:t>Reflection and</a:t>
            </a:r>
            <a:br>
              <a:rPr lang="en-US" dirty="0"/>
            </a:br>
            <a:r>
              <a:rPr lang="en-US" dirty="0"/>
              <a:t>Celebration</a:t>
            </a:r>
          </a:p>
        </p:txBody>
      </p:sp>
      <p:sp>
        <p:nvSpPr>
          <p:cNvPr id="3" name="Subtitle 2">
            <a:extLst>
              <a:ext uri="{FF2B5EF4-FFF2-40B4-BE49-F238E27FC236}">
                <a16:creationId xmlns:a16="http://schemas.microsoft.com/office/drawing/2014/main" id="{1EDF5DE7-D8B7-20A4-245C-C28E0F4A351A}"/>
              </a:ext>
            </a:extLst>
          </p:cNvPr>
          <p:cNvSpPr>
            <a:spLocks noGrp="1"/>
          </p:cNvSpPr>
          <p:nvPr>
            <p:ph type="subTitle" idx="1" hasCustomPrompt="1"/>
          </p:nvPr>
        </p:nvSpPr>
        <p:spPr>
          <a:xfrm>
            <a:off x="6779019" y="1639858"/>
            <a:ext cx="4841203" cy="1174708"/>
          </a:xfrm>
          <a:prstGeom prst="rect">
            <a:avLst/>
          </a:prstGeom>
        </p:spPr>
        <p:txBody>
          <a:bodyPr anchor="b"/>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Sharing</a:t>
            </a:r>
          </a:p>
        </p:txBody>
      </p:sp>
    </p:spTree>
    <p:extLst>
      <p:ext uri="{BB962C8B-B14F-4D97-AF65-F5344CB8AC3E}">
        <p14:creationId xmlns:p14="http://schemas.microsoft.com/office/powerpoint/2010/main" val="328752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2C78-6301-9C40-F925-3AC92189DE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AFB01-8C4D-0F80-7336-B2D89BDF9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3457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BEAA-7537-5953-ED4A-CF44A2C7B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A9AB3-5D09-F5E2-1E37-D52B921DF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887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BF9E6DC-3BC1-C14B-1210-6F2117545B8E}"/>
              </a:ext>
            </a:extLst>
          </p:cNvPr>
          <p:cNvSpPr/>
          <p:nvPr userDrawn="1"/>
        </p:nvSpPr>
        <p:spPr>
          <a:xfrm>
            <a:off x="840982" y="133488"/>
            <a:ext cx="6874686" cy="1501752"/>
          </a:xfrm>
          <a:prstGeom prst="roundRect">
            <a:avLst/>
          </a:prstGeom>
          <a:solidFill>
            <a:srgbClr val="4663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93C530F4-7A2A-9CDE-AF7F-18FA2C7D5F5B}"/>
              </a:ext>
            </a:extLst>
          </p:cNvPr>
          <p:cNvSpPr/>
          <p:nvPr userDrawn="1"/>
        </p:nvSpPr>
        <p:spPr>
          <a:xfrm>
            <a:off x="2870014" y="1681961"/>
            <a:ext cx="6874686" cy="1501752"/>
          </a:xfrm>
          <a:prstGeom prst="roundRect">
            <a:avLst/>
          </a:prstGeom>
          <a:solidFill>
            <a:srgbClr val="0034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22DEE253-C64E-5CF0-5921-47EC409A5EF7}"/>
              </a:ext>
            </a:extLst>
          </p:cNvPr>
          <p:cNvSpPr/>
          <p:nvPr userDrawn="1"/>
        </p:nvSpPr>
        <p:spPr>
          <a:xfrm>
            <a:off x="4899048" y="3230435"/>
            <a:ext cx="6874686" cy="1501752"/>
          </a:xfrm>
          <a:prstGeom prst="roundRect">
            <a:avLst/>
          </a:prstGeom>
          <a:solidFill>
            <a:srgbClr val="D29F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Arrow: Straight with solid fill">
            <a:extLst>
              <a:ext uri="{FF2B5EF4-FFF2-40B4-BE49-F238E27FC236}">
                <a16:creationId xmlns:a16="http://schemas.microsoft.com/office/drawing/2014/main" id="{90A12CBE-EB38-D66F-5663-B8C1C533369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00000">
            <a:off x="6719888" y="905204"/>
            <a:ext cx="1123950" cy="1123950"/>
          </a:xfrm>
          <a:prstGeom prst="rect">
            <a:avLst/>
          </a:prstGeom>
        </p:spPr>
      </p:pic>
      <p:sp>
        <p:nvSpPr>
          <p:cNvPr id="15" name="Text Placeholder 14">
            <a:extLst>
              <a:ext uri="{FF2B5EF4-FFF2-40B4-BE49-F238E27FC236}">
                <a16:creationId xmlns:a16="http://schemas.microsoft.com/office/drawing/2014/main" id="{6BAE2B1C-D89A-5F9F-29D8-0E8691EDA287}"/>
              </a:ext>
            </a:extLst>
          </p:cNvPr>
          <p:cNvSpPr>
            <a:spLocks noGrp="1"/>
          </p:cNvSpPr>
          <p:nvPr>
            <p:ph type="body" sz="quarter" idx="10" hasCustomPrompt="1"/>
          </p:nvPr>
        </p:nvSpPr>
        <p:spPr>
          <a:xfrm>
            <a:off x="1125538" y="327025"/>
            <a:ext cx="5594350" cy="1123950"/>
          </a:xfrm>
        </p:spPr>
        <p:txBody>
          <a:bodyPr anchor="ctr">
            <a:normAutofit/>
          </a:bodyPr>
          <a:lstStyle>
            <a:lvl1pPr marL="0" indent="0" algn="ctr">
              <a:buNone/>
              <a:defRPr sz="4000" b="1" i="0">
                <a:solidFill>
                  <a:schemeClr val="bg1"/>
                </a:solidFill>
                <a:latin typeface="Futura Std Condensed" panose="020B0502020204020303" pitchFamily="34" charset="0"/>
              </a:defRPr>
            </a:lvl1pPr>
          </a:lstStyle>
          <a:p>
            <a:pPr lvl="0"/>
            <a:r>
              <a:rPr lang="en-US" dirty="0"/>
              <a:t>National SkillsUSA</a:t>
            </a:r>
          </a:p>
        </p:txBody>
      </p:sp>
      <p:sp>
        <p:nvSpPr>
          <p:cNvPr id="17" name="Text Placeholder 16">
            <a:extLst>
              <a:ext uri="{FF2B5EF4-FFF2-40B4-BE49-F238E27FC236}">
                <a16:creationId xmlns:a16="http://schemas.microsoft.com/office/drawing/2014/main" id="{634A415C-176B-AA10-81B9-736590B81C3B}"/>
              </a:ext>
            </a:extLst>
          </p:cNvPr>
          <p:cNvSpPr>
            <a:spLocks noGrp="1"/>
          </p:cNvSpPr>
          <p:nvPr>
            <p:ph type="body" sz="quarter" idx="11" hasCustomPrompt="1"/>
          </p:nvPr>
        </p:nvSpPr>
        <p:spPr>
          <a:xfrm>
            <a:off x="3098800" y="1851025"/>
            <a:ext cx="6415088" cy="1182688"/>
          </a:xfrm>
        </p:spPr>
        <p:txBody>
          <a:bodyPr anchor="ctr">
            <a:normAutofit/>
          </a:bodyPr>
          <a:lstStyle>
            <a:lvl1pPr marL="0" indent="0" algn="ctr">
              <a:buNone/>
              <a:defRPr sz="4000" b="1" i="0">
                <a:solidFill>
                  <a:schemeClr val="bg1"/>
                </a:solidFill>
                <a:latin typeface="Futura Std Condensed" panose="020B0502020204020303" pitchFamily="34" charset="0"/>
              </a:defRPr>
            </a:lvl1pPr>
          </a:lstStyle>
          <a:p>
            <a:pPr lvl="0"/>
            <a:r>
              <a:rPr lang="en-US" dirty="0"/>
              <a:t>State SkillsUSA Association</a:t>
            </a:r>
          </a:p>
        </p:txBody>
      </p:sp>
      <p:sp>
        <p:nvSpPr>
          <p:cNvPr id="19" name="Text Placeholder 18">
            <a:extLst>
              <a:ext uri="{FF2B5EF4-FFF2-40B4-BE49-F238E27FC236}">
                <a16:creationId xmlns:a16="http://schemas.microsoft.com/office/drawing/2014/main" id="{85311F5C-F6E1-E358-2703-8190937C9777}"/>
              </a:ext>
            </a:extLst>
          </p:cNvPr>
          <p:cNvSpPr>
            <a:spLocks noGrp="1"/>
          </p:cNvSpPr>
          <p:nvPr>
            <p:ph type="body" sz="quarter" idx="12" hasCustomPrompt="1"/>
          </p:nvPr>
        </p:nvSpPr>
        <p:spPr>
          <a:xfrm>
            <a:off x="5094288" y="3429000"/>
            <a:ext cx="6465887" cy="1158875"/>
          </a:xfrm>
        </p:spPr>
        <p:txBody>
          <a:bodyPr anchor="ctr">
            <a:normAutofit/>
          </a:bodyPr>
          <a:lstStyle>
            <a:lvl1pPr marL="0" indent="0" algn="ctr">
              <a:buNone/>
              <a:defRPr sz="4000" b="1" i="0">
                <a:solidFill>
                  <a:schemeClr val="bg1"/>
                </a:solidFill>
                <a:latin typeface="Futura Std Condensed" panose="020B0502020204020303" pitchFamily="34" charset="0"/>
              </a:defRPr>
            </a:lvl1pPr>
          </a:lstStyle>
          <a:p>
            <a:pPr lvl="0"/>
            <a:r>
              <a:rPr lang="en-US" dirty="0"/>
              <a:t>Our Local Chapter</a:t>
            </a:r>
          </a:p>
        </p:txBody>
      </p:sp>
      <p:pic>
        <p:nvPicPr>
          <p:cNvPr id="20" name="Graphic 19" descr="Arrow: Straight with solid fill">
            <a:extLst>
              <a:ext uri="{FF2B5EF4-FFF2-40B4-BE49-F238E27FC236}">
                <a16:creationId xmlns:a16="http://schemas.microsoft.com/office/drawing/2014/main" id="{7CD54EA5-BC7A-4E3B-74A9-2CFC3040C92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00000">
            <a:off x="8818047" y="2531577"/>
            <a:ext cx="1123950" cy="1123950"/>
          </a:xfrm>
          <a:prstGeom prst="rect">
            <a:avLst/>
          </a:prstGeom>
        </p:spPr>
      </p:pic>
    </p:spTree>
    <p:extLst>
      <p:ext uri="{BB962C8B-B14F-4D97-AF65-F5344CB8AC3E}">
        <p14:creationId xmlns:p14="http://schemas.microsoft.com/office/powerpoint/2010/main" val="149649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BF9E6DC-3BC1-C14B-1210-6F2117545B8E}"/>
              </a:ext>
            </a:extLst>
          </p:cNvPr>
          <p:cNvSpPr/>
          <p:nvPr userDrawn="1"/>
        </p:nvSpPr>
        <p:spPr>
          <a:xfrm>
            <a:off x="2434597" y="3258500"/>
            <a:ext cx="6874686" cy="1501752"/>
          </a:xfrm>
          <a:prstGeom prst="roundRect">
            <a:avLst/>
          </a:prstGeom>
          <a:solidFill>
            <a:srgbClr val="4663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93C530F4-7A2A-9CDE-AF7F-18FA2C7D5F5B}"/>
              </a:ext>
            </a:extLst>
          </p:cNvPr>
          <p:cNvSpPr/>
          <p:nvPr userDrawn="1"/>
        </p:nvSpPr>
        <p:spPr>
          <a:xfrm>
            <a:off x="3563135" y="1691493"/>
            <a:ext cx="6874686" cy="1501752"/>
          </a:xfrm>
          <a:prstGeom prst="roundRect">
            <a:avLst/>
          </a:prstGeom>
          <a:solidFill>
            <a:srgbClr val="0034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22DEE253-C64E-5CF0-5921-47EC409A5EF7}"/>
              </a:ext>
            </a:extLst>
          </p:cNvPr>
          <p:cNvSpPr/>
          <p:nvPr userDrawn="1"/>
        </p:nvSpPr>
        <p:spPr>
          <a:xfrm>
            <a:off x="2907310" y="127523"/>
            <a:ext cx="6874686" cy="1501752"/>
          </a:xfrm>
          <a:prstGeom prst="roundRect">
            <a:avLst/>
          </a:prstGeom>
          <a:solidFill>
            <a:srgbClr val="D29F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6BAE2B1C-D89A-5F9F-29D8-0E8691EDA287}"/>
              </a:ext>
            </a:extLst>
          </p:cNvPr>
          <p:cNvSpPr>
            <a:spLocks noGrp="1"/>
          </p:cNvSpPr>
          <p:nvPr>
            <p:ph type="body" sz="quarter" idx="10" hasCustomPrompt="1"/>
          </p:nvPr>
        </p:nvSpPr>
        <p:spPr>
          <a:xfrm>
            <a:off x="3074764" y="3474179"/>
            <a:ext cx="5594350" cy="1123950"/>
          </a:xfrm>
        </p:spPr>
        <p:txBody>
          <a:bodyPr anchor="ctr">
            <a:normAutofit/>
          </a:bodyPr>
          <a:lstStyle>
            <a:lvl1pPr marL="0" indent="0" algn="ctr">
              <a:buNone/>
              <a:defRPr sz="4000" b="1" i="0">
                <a:solidFill>
                  <a:schemeClr val="bg1"/>
                </a:solidFill>
                <a:latin typeface="Futura Std Condensed" panose="020B0502020204020303" pitchFamily="34" charset="0"/>
              </a:defRPr>
            </a:lvl1pPr>
          </a:lstStyle>
          <a:p>
            <a:pPr lvl="0"/>
            <a:r>
              <a:rPr lang="en-US" dirty="0"/>
              <a:t>Level 1: Quality Chapter</a:t>
            </a:r>
          </a:p>
        </p:txBody>
      </p:sp>
      <p:sp>
        <p:nvSpPr>
          <p:cNvPr id="17" name="Text Placeholder 16">
            <a:extLst>
              <a:ext uri="{FF2B5EF4-FFF2-40B4-BE49-F238E27FC236}">
                <a16:creationId xmlns:a16="http://schemas.microsoft.com/office/drawing/2014/main" id="{634A415C-176B-AA10-81B9-736590B81C3B}"/>
              </a:ext>
            </a:extLst>
          </p:cNvPr>
          <p:cNvSpPr>
            <a:spLocks noGrp="1"/>
          </p:cNvSpPr>
          <p:nvPr>
            <p:ph type="body" sz="quarter" idx="11" hasCustomPrompt="1"/>
          </p:nvPr>
        </p:nvSpPr>
        <p:spPr>
          <a:xfrm>
            <a:off x="3792934" y="1851025"/>
            <a:ext cx="6415088" cy="1182688"/>
          </a:xfrm>
        </p:spPr>
        <p:txBody>
          <a:bodyPr anchor="ctr">
            <a:normAutofit/>
          </a:bodyPr>
          <a:lstStyle>
            <a:lvl1pPr marL="0" indent="0" algn="ctr">
              <a:buNone/>
              <a:defRPr sz="4000" b="1" i="0">
                <a:solidFill>
                  <a:schemeClr val="bg1"/>
                </a:solidFill>
                <a:latin typeface="Futura Std Condensed" panose="020B0502020204020303" pitchFamily="34" charset="0"/>
              </a:defRPr>
            </a:lvl1pPr>
          </a:lstStyle>
          <a:p>
            <a:pPr lvl="0"/>
            <a:r>
              <a:rPr lang="en-US" dirty="0"/>
              <a:t>Level 2: Chapter of Distinction</a:t>
            </a:r>
          </a:p>
        </p:txBody>
      </p:sp>
      <p:sp>
        <p:nvSpPr>
          <p:cNvPr id="19" name="Text Placeholder 18">
            <a:extLst>
              <a:ext uri="{FF2B5EF4-FFF2-40B4-BE49-F238E27FC236}">
                <a16:creationId xmlns:a16="http://schemas.microsoft.com/office/drawing/2014/main" id="{85311F5C-F6E1-E358-2703-8190937C9777}"/>
              </a:ext>
            </a:extLst>
          </p:cNvPr>
          <p:cNvSpPr>
            <a:spLocks noGrp="1"/>
          </p:cNvSpPr>
          <p:nvPr>
            <p:ph type="body" sz="quarter" idx="12" hasCustomPrompt="1"/>
          </p:nvPr>
        </p:nvSpPr>
        <p:spPr>
          <a:xfrm>
            <a:off x="3111709" y="307025"/>
            <a:ext cx="6465887" cy="1158875"/>
          </a:xfrm>
        </p:spPr>
        <p:txBody>
          <a:bodyPr anchor="ctr">
            <a:normAutofit/>
          </a:bodyPr>
          <a:lstStyle>
            <a:lvl1pPr marL="0" indent="0" algn="ctr">
              <a:buNone/>
              <a:defRPr sz="4000" b="1" i="0">
                <a:solidFill>
                  <a:schemeClr val="bg1"/>
                </a:solidFill>
                <a:latin typeface="Futura Std Condensed" panose="020B0502020204020303" pitchFamily="34" charset="0"/>
              </a:defRPr>
            </a:lvl1pPr>
          </a:lstStyle>
          <a:p>
            <a:pPr lvl="0"/>
            <a:r>
              <a:rPr lang="en-US" dirty="0"/>
              <a:t>Level 3: Models of Excellence</a:t>
            </a:r>
          </a:p>
        </p:txBody>
      </p:sp>
      <p:pic>
        <p:nvPicPr>
          <p:cNvPr id="3" name="Graphic 2" descr="Ribbon with solid fill">
            <a:extLst>
              <a:ext uri="{FF2B5EF4-FFF2-40B4-BE49-F238E27FC236}">
                <a16:creationId xmlns:a16="http://schemas.microsoft.com/office/drawing/2014/main" id="{0BA52980-890C-2526-C736-45B6D5F3215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00113" y="1642328"/>
            <a:ext cx="1768549" cy="1768549"/>
          </a:xfrm>
          <a:prstGeom prst="rect">
            <a:avLst/>
          </a:prstGeom>
        </p:spPr>
      </p:pic>
      <p:pic>
        <p:nvPicPr>
          <p:cNvPr id="5" name="Graphic 4" descr="Trophy outline">
            <a:extLst>
              <a:ext uri="{FF2B5EF4-FFF2-40B4-BE49-F238E27FC236}">
                <a16:creationId xmlns:a16="http://schemas.microsoft.com/office/drawing/2014/main" id="{CFD8F944-9E0C-3862-3118-4A15F825C6A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256265" y="93412"/>
            <a:ext cx="1604999" cy="1604999"/>
          </a:xfrm>
          <a:prstGeom prst="rect">
            <a:avLst/>
          </a:prstGeom>
        </p:spPr>
      </p:pic>
      <p:pic>
        <p:nvPicPr>
          <p:cNvPr id="7" name="Graphic 6" descr="Diploma with solid fill">
            <a:extLst>
              <a:ext uri="{FF2B5EF4-FFF2-40B4-BE49-F238E27FC236}">
                <a16:creationId xmlns:a16="http://schemas.microsoft.com/office/drawing/2014/main" id="{B49CB259-F136-BEBB-666B-D672DC20404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5027" y="3166764"/>
            <a:ext cx="1729507" cy="1729507"/>
          </a:xfrm>
          <a:prstGeom prst="rect">
            <a:avLst/>
          </a:prstGeom>
        </p:spPr>
      </p:pic>
    </p:spTree>
    <p:extLst>
      <p:ext uri="{BB962C8B-B14F-4D97-AF65-F5344CB8AC3E}">
        <p14:creationId xmlns:p14="http://schemas.microsoft.com/office/powerpoint/2010/main" val="13604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BF9E6DC-3BC1-C14B-1210-6F2117545B8E}"/>
              </a:ext>
            </a:extLst>
          </p:cNvPr>
          <p:cNvSpPr/>
          <p:nvPr userDrawn="1"/>
        </p:nvSpPr>
        <p:spPr>
          <a:xfrm>
            <a:off x="843813" y="229740"/>
            <a:ext cx="4944178" cy="2041823"/>
          </a:xfrm>
          <a:prstGeom prst="roundRect">
            <a:avLst/>
          </a:prstGeom>
          <a:solidFill>
            <a:srgbClr val="4663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93C530F4-7A2A-9CDE-AF7F-18FA2C7D5F5B}"/>
              </a:ext>
            </a:extLst>
          </p:cNvPr>
          <p:cNvSpPr/>
          <p:nvPr userDrawn="1"/>
        </p:nvSpPr>
        <p:spPr>
          <a:xfrm>
            <a:off x="843813" y="2504342"/>
            <a:ext cx="4944178" cy="2041822"/>
          </a:xfrm>
          <a:prstGeom prst="roundRect">
            <a:avLst/>
          </a:prstGeom>
          <a:solidFill>
            <a:srgbClr val="0034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22DEE253-C64E-5CF0-5921-47EC409A5EF7}"/>
              </a:ext>
            </a:extLst>
          </p:cNvPr>
          <p:cNvSpPr/>
          <p:nvPr userDrawn="1"/>
        </p:nvSpPr>
        <p:spPr>
          <a:xfrm>
            <a:off x="6458550" y="229741"/>
            <a:ext cx="4944177" cy="2041822"/>
          </a:xfrm>
          <a:prstGeom prst="roundRect">
            <a:avLst/>
          </a:prstGeom>
          <a:solidFill>
            <a:srgbClr val="D29F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6BAE2B1C-D89A-5F9F-29D8-0E8691EDA287}"/>
              </a:ext>
            </a:extLst>
          </p:cNvPr>
          <p:cNvSpPr>
            <a:spLocks noGrp="1"/>
          </p:cNvSpPr>
          <p:nvPr>
            <p:ph type="body" sz="quarter" idx="10" hasCustomPrompt="1"/>
          </p:nvPr>
        </p:nvSpPr>
        <p:spPr>
          <a:xfrm>
            <a:off x="1300149" y="423278"/>
            <a:ext cx="4023379" cy="1655779"/>
          </a:xfrm>
        </p:spPr>
        <p:txBody>
          <a:bodyPr anchor="ctr">
            <a:normAutofit/>
          </a:bodyPr>
          <a:lstStyle>
            <a:lvl1pPr marL="0" indent="0" algn="ctr">
              <a:buNone/>
              <a:defRPr sz="3200" b="1" i="0">
                <a:solidFill>
                  <a:schemeClr val="bg1"/>
                </a:solidFill>
                <a:latin typeface="Futura Std Condensed" panose="020B0502020204020303" pitchFamily="34" charset="0"/>
              </a:defRPr>
            </a:lvl1pPr>
          </a:lstStyle>
          <a:p>
            <a:pPr lvl="0"/>
            <a:r>
              <a:rPr lang="en-US" dirty="0"/>
              <a:t>What excites you about CEP?</a:t>
            </a:r>
          </a:p>
        </p:txBody>
      </p:sp>
      <p:sp>
        <p:nvSpPr>
          <p:cNvPr id="17" name="Text Placeholder 16">
            <a:extLst>
              <a:ext uri="{FF2B5EF4-FFF2-40B4-BE49-F238E27FC236}">
                <a16:creationId xmlns:a16="http://schemas.microsoft.com/office/drawing/2014/main" id="{634A415C-176B-AA10-81B9-736590B81C3B}"/>
              </a:ext>
            </a:extLst>
          </p:cNvPr>
          <p:cNvSpPr>
            <a:spLocks noGrp="1"/>
          </p:cNvSpPr>
          <p:nvPr>
            <p:ph type="body" sz="quarter" idx="11" hasCustomPrompt="1"/>
          </p:nvPr>
        </p:nvSpPr>
        <p:spPr>
          <a:xfrm>
            <a:off x="1300149" y="2666198"/>
            <a:ext cx="4023379" cy="1722922"/>
          </a:xfrm>
        </p:spPr>
        <p:txBody>
          <a:bodyPr anchor="ctr">
            <a:normAutofit/>
          </a:bodyPr>
          <a:lstStyle>
            <a:lvl1pPr marL="0" indent="0" algn="ctr">
              <a:buNone/>
              <a:defRPr sz="3200" b="1" i="0">
                <a:solidFill>
                  <a:schemeClr val="bg1"/>
                </a:solidFill>
                <a:latin typeface="Futura Std Condensed" panose="020B0502020204020303" pitchFamily="34" charset="0"/>
              </a:defRPr>
            </a:lvl1pPr>
          </a:lstStyle>
          <a:p>
            <a:pPr lvl="0"/>
            <a:r>
              <a:rPr lang="en-US" dirty="0"/>
              <a:t>What does CEP success feel like?</a:t>
            </a:r>
          </a:p>
        </p:txBody>
      </p:sp>
      <p:sp>
        <p:nvSpPr>
          <p:cNvPr id="19" name="Text Placeholder 18">
            <a:extLst>
              <a:ext uri="{FF2B5EF4-FFF2-40B4-BE49-F238E27FC236}">
                <a16:creationId xmlns:a16="http://schemas.microsoft.com/office/drawing/2014/main" id="{85311F5C-F6E1-E358-2703-8190937C9777}"/>
              </a:ext>
            </a:extLst>
          </p:cNvPr>
          <p:cNvSpPr>
            <a:spLocks noGrp="1"/>
          </p:cNvSpPr>
          <p:nvPr>
            <p:ph type="body" sz="quarter" idx="12" hasCustomPrompt="1"/>
          </p:nvPr>
        </p:nvSpPr>
        <p:spPr>
          <a:xfrm>
            <a:off x="6708808" y="409244"/>
            <a:ext cx="4489520" cy="1669814"/>
          </a:xfrm>
        </p:spPr>
        <p:txBody>
          <a:bodyPr anchor="ctr">
            <a:normAutofit/>
          </a:bodyPr>
          <a:lstStyle>
            <a:lvl1pPr marL="0" indent="0" algn="ctr">
              <a:buNone/>
              <a:defRPr sz="3200" b="1" i="0">
                <a:solidFill>
                  <a:schemeClr val="bg1"/>
                </a:solidFill>
                <a:latin typeface="Futura Std Condensed" panose="020B0502020204020303" pitchFamily="34" charset="0"/>
              </a:defRPr>
            </a:lvl1pPr>
          </a:lstStyle>
          <a:p>
            <a:pPr lvl="0"/>
            <a:r>
              <a:rPr lang="en-US" dirty="0"/>
              <a:t>What does CEP success sound like?</a:t>
            </a:r>
          </a:p>
        </p:txBody>
      </p:sp>
      <p:sp>
        <p:nvSpPr>
          <p:cNvPr id="2" name="Rounded Rectangle 1">
            <a:extLst>
              <a:ext uri="{FF2B5EF4-FFF2-40B4-BE49-F238E27FC236}">
                <a16:creationId xmlns:a16="http://schemas.microsoft.com/office/drawing/2014/main" id="{A0D4FE7C-C9FB-17E0-2EF4-1260A40EDBBE}"/>
              </a:ext>
            </a:extLst>
          </p:cNvPr>
          <p:cNvSpPr/>
          <p:nvPr userDrawn="1"/>
        </p:nvSpPr>
        <p:spPr>
          <a:xfrm>
            <a:off x="6458550" y="2501303"/>
            <a:ext cx="4944177" cy="2041822"/>
          </a:xfrm>
          <a:prstGeom prst="roundRect">
            <a:avLst/>
          </a:prstGeom>
          <a:solidFill>
            <a:srgbClr val="CB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8">
            <a:extLst>
              <a:ext uri="{FF2B5EF4-FFF2-40B4-BE49-F238E27FC236}">
                <a16:creationId xmlns:a16="http://schemas.microsoft.com/office/drawing/2014/main" id="{83EA3EE1-2C2F-45E1-7FF6-C4860ECE8FD8}"/>
              </a:ext>
            </a:extLst>
          </p:cNvPr>
          <p:cNvSpPr>
            <a:spLocks noGrp="1"/>
          </p:cNvSpPr>
          <p:nvPr>
            <p:ph type="body" sz="quarter" idx="13" hasCustomPrompt="1"/>
          </p:nvPr>
        </p:nvSpPr>
        <p:spPr>
          <a:xfrm>
            <a:off x="6708808" y="2680806"/>
            <a:ext cx="4489520" cy="1669814"/>
          </a:xfrm>
        </p:spPr>
        <p:txBody>
          <a:bodyPr anchor="ctr">
            <a:normAutofit/>
          </a:bodyPr>
          <a:lstStyle>
            <a:lvl1pPr marL="0" indent="0" algn="ctr">
              <a:buNone/>
              <a:defRPr sz="3200" b="1" i="0">
                <a:solidFill>
                  <a:schemeClr val="bg1"/>
                </a:solidFill>
                <a:latin typeface="Futura Std Condensed" panose="020B0502020204020303" pitchFamily="34" charset="0"/>
              </a:defRPr>
            </a:lvl1pPr>
          </a:lstStyle>
          <a:p>
            <a:pPr lvl="0"/>
            <a:r>
              <a:rPr lang="en-US" dirty="0"/>
              <a:t>What will be most challenging about CEP?</a:t>
            </a:r>
          </a:p>
        </p:txBody>
      </p:sp>
    </p:spTree>
    <p:extLst>
      <p:ext uri="{BB962C8B-B14F-4D97-AF65-F5344CB8AC3E}">
        <p14:creationId xmlns:p14="http://schemas.microsoft.com/office/powerpoint/2010/main" val="219303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1191-5167-3536-2A67-8BA415E0F83F}"/>
              </a:ext>
            </a:extLst>
          </p:cNvPr>
          <p:cNvSpPr>
            <a:spLocks noGrp="1"/>
          </p:cNvSpPr>
          <p:nvPr>
            <p:ph type="title"/>
          </p:nvPr>
        </p:nvSpPr>
        <p:spPr>
          <a:xfrm>
            <a:off x="831850" y="191435"/>
            <a:ext cx="10515600" cy="228478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9898553-EDBA-5958-ECCA-149B68E0934D}"/>
              </a:ext>
            </a:extLst>
          </p:cNvPr>
          <p:cNvSpPr>
            <a:spLocks noGrp="1"/>
          </p:cNvSpPr>
          <p:nvPr>
            <p:ph type="body" idx="1"/>
          </p:nvPr>
        </p:nvSpPr>
        <p:spPr>
          <a:xfrm>
            <a:off x="831850" y="2583013"/>
            <a:ext cx="10515600" cy="2117247"/>
          </a:xfrm>
        </p:spPr>
        <p:txBody>
          <a:bodyPr/>
          <a:lstStyle>
            <a:lvl1pPr marL="0" indent="0">
              <a:buNone/>
              <a:defRPr sz="2400">
                <a:solidFill>
                  <a:srgbClr val="46638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361259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9A53-810C-EAC0-02E3-2D26E5F6E721}"/>
              </a:ext>
            </a:extLst>
          </p:cNvPr>
          <p:cNvSpPr>
            <a:spLocks noGrp="1"/>
          </p:cNvSpPr>
          <p:nvPr>
            <p:ph type="title"/>
          </p:nvPr>
        </p:nvSpPr>
        <p:spPr>
          <a:xfrm>
            <a:off x="838200" y="365126"/>
            <a:ext cx="10515600" cy="82960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661AA3D-851B-43E5-9786-2F733DCA0770}"/>
              </a:ext>
            </a:extLst>
          </p:cNvPr>
          <p:cNvSpPr>
            <a:spLocks noGrp="1"/>
          </p:cNvSpPr>
          <p:nvPr>
            <p:ph sz="half" idx="1"/>
          </p:nvPr>
        </p:nvSpPr>
        <p:spPr>
          <a:xfrm>
            <a:off x="838200" y="1358413"/>
            <a:ext cx="5181600" cy="3320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F8D7D2-E1AC-79C2-D774-DE784C9B66C3}"/>
              </a:ext>
            </a:extLst>
          </p:cNvPr>
          <p:cNvSpPr>
            <a:spLocks noGrp="1"/>
          </p:cNvSpPr>
          <p:nvPr>
            <p:ph sz="half" idx="2"/>
          </p:nvPr>
        </p:nvSpPr>
        <p:spPr>
          <a:xfrm>
            <a:off x="6172200" y="1358413"/>
            <a:ext cx="5181600" cy="3320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464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D68DB6-77CE-49BD-8779-C32126092334}"/>
              </a:ext>
            </a:extLst>
          </p:cNvPr>
          <p:cNvSpPr>
            <a:spLocks noGrp="1"/>
          </p:cNvSpPr>
          <p:nvPr>
            <p:ph type="body" idx="1"/>
          </p:nvPr>
        </p:nvSpPr>
        <p:spPr>
          <a:xfrm>
            <a:off x="839788" y="23280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CCD70-4988-5A04-A493-0CCF34C68D88}"/>
              </a:ext>
            </a:extLst>
          </p:cNvPr>
          <p:cNvSpPr>
            <a:spLocks noGrp="1"/>
          </p:cNvSpPr>
          <p:nvPr>
            <p:ph sz="half" idx="2"/>
          </p:nvPr>
        </p:nvSpPr>
        <p:spPr>
          <a:xfrm>
            <a:off x="839788" y="105671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5A4209-E888-236B-5614-F2BE2167F8E5}"/>
              </a:ext>
            </a:extLst>
          </p:cNvPr>
          <p:cNvSpPr>
            <a:spLocks noGrp="1"/>
          </p:cNvSpPr>
          <p:nvPr>
            <p:ph type="body" sz="quarter" idx="3"/>
          </p:nvPr>
        </p:nvSpPr>
        <p:spPr>
          <a:xfrm>
            <a:off x="6172200" y="23280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009FA9-0D15-5DF1-C864-5D1829BE3FDD}"/>
              </a:ext>
            </a:extLst>
          </p:cNvPr>
          <p:cNvSpPr>
            <a:spLocks noGrp="1"/>
          </p:cNvSpPr>
          <p:nvPr>
            <p:ph sz="quarter" idx="4"/>
          </p:nvPr>
        </p:nvSpPr>
        <p:spPr>
          <a:xfrm>
            <a:off x="6172200" y="105671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8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803E-27F4-8282-DC11-75CAC18C6E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27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27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pic>
        <p:nvPicPr>
          <p:cNvPr id="8" name="Picture 7" descr="A black and white logo&#10;&#10;Description automatically generated">
            <a:extLst>
              <a:ext uri="{FF2B5EF4-FFF2-40B4-BE49-F238E27FC236}">
                <a16:creationId xmlns:a16="http://schemas.microsoft.com/office/drawing/2014/main" id="{A78A9627-423B-93CF-2705-555541D2C4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902" y="5836516"/>
            <a:ext cx="1588121" cy="740785"/>
          </a:xfrm>
          <a:prstGeom prst="rect">
            <a:avLst/>
          </a:prstGeom>
        </p:spPr>
      </p:pic>
      <p:pic>
        <p:nvPicPr>
          <p:cNvPr id="3" name="Picture 2" descr="A logo for a high school&#10;&#10;AI-generated content may be incorrect.">
            <a:extLst>
              <a:ext uri="{FF2B5EF4-FFF2-40B4-BE49-F238E27FC236}">
                <a16:creationId xmlns:a16="http://schemas.microsoft.com/office/drawing/2014/main" id="{C3031943-8A4D-E94B-C63D-8F0FC2609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15E4ED2-E1B8-542E-1A4B-BC1446EF471C}"/>
              </a:ext>
            </a:extLst>
          </p:cNvPr>
          <p:cNvSpPr txBox="1"/>
          <p:nvPr userDrawn="1"/>
        </p:nvSpPr>
        <p:spPr>
          <a:xfrm>
            <a:off x="2358307" y="1843062"/>
            <a:ext cx="7475386" cy="1107996"/>
          </a:xfrm>
          <a:prstGeom prst="rect">
            <a:avLst/>
          </a:prstGeom>
          <a:noFill/>
        </p:spPr>
        <p:txBody>
          <a:bodyPr wrap="square" rtlCol="0">
            <a:spAutoFit/>
          </a:bodyPr>
          <a:lstStyle/>
          <a:p>
            <a:pPr algn="ctr"/>
            <a:r>
              <a:rPr lang="en-US" sz="6600" b="1" i="0" dirty="0">
                <a:solidFill>
                  <a:srgbClr val="003465"/>
                </a:solidFill>
                <a:latin typeface="Arial" panose="020B0604020202020204" pitchFamily="34" charset="0"/>
                <a:cs typeface="Arial" panose="020B0604020202020204" pitchFamily="34" charset="0"/>
              </a:rPr>
              <a:t>Draw a football.</a:t>
            </a:r>
          </a:p>
        </p:txBody>
      </p:sp>
    </p:spTree>
    <p:extLst>
      <p:ext uri="{BB962C8B-B14F-4D97-AF65-F5344CB8AC3E}">
        <p14:creationId xmlns:p14="http://schemas.microsoft.com/office/powerpoint/2010/main" val="3443020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3928-AF65-AC98-5CBB-E9207B247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4A0AB-A1C6-9E6B-A05C-9FC96B7B0CB3}"/>
              </a:ext>
            </a:extLst>
          </p:cNvPr>
          <p:cNvSpPr>
            <a:spLocks noGrp="1"/>
          </p:cNvSpPr>
          <p:nvPr>
            <p:ph idx="1"/>
          </p:nvPr>
        </p:nvSpPr>
        <p:spPr>
          <a:xfrm>
            <a:off x="5183188" y="987425"/>
            <a:ext cx="6172200" cy="3744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8E046B-54F8-3915-E188-B31031CB99A3}"/>
              </a:ext>
            </a:extLst>
          </p:cNvPr>
          <p:cNvSpPr>
            <a:spLocks noGrp="1"/>
          </p:cNvSpPr>
          <p:nvPr>
            <p:ph type="body" sz="half" idx="2"/>
          </p:nvPr>
        </p:nvSpPr>
        <p:spPr>
          <a:xfrm>
            <a:off x="839788" y="2057400"/>
            <a:ext cx="3932237" cy="2674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3112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A700-18E0-D01C-F00A-EAEF5A22F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95BF0D-6CA9-A5C4-B35C-D80592A7D26C}"/>
              </a:ext>
            </a:extLst>
          </p:cNvPr>
          <p:cNvSpPr>
            <a:spLocks noGrp="1"/>
          </p:cNvSpPr>
          <p:nvPr>
            <p:ph type="pic" idx="1"/>
          </p:nvPr>
        </p:nvSpPr>
        <p:spPr>
          <a:xfrm>
            <a:off x="5183188" y="457201"/>
            <a:ext cx="6172200" cy="4254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BFD18E-E3D9-5154-1EF4-89BE59915980}"/>
              </a:ext>
            </a:extLst>
          </p:cNvPr>
          <p:cNvSpPr>
            <a:spLocks noGrp="1"/>
          </p:cNvSpPr>
          <p:nvPr>
            <p:ph type="body" sz="half" idx="2"/>
          </p:nvPr>
        </p:nvSpPr>
        <p:spPr>
          <a:xfrm>
            <a:off x="839788" y="2057400"/>
            <a:ext cx="3932237" cy="26547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160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2C78-6301-9C40-F925-3AC92189DE8F}"/>
              </a:ext>
            </a:extLst>
          </p:cNvPr>
          <p:cNvSpPr>
            <a:spLocks noGrp="1"/>
          </p:cNvSpPr>
          <p:nvPr>
            <p:ph type="ctrTitle"/>
          </p:nvPr>
        </p:nvSpPr>
        <p:spPr>
          <a:xfrm>
            <a:off x="4518604" y="1122363"/>
            <a:ext cx="6149396"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AFB01-8C4D-0F80-7336-B2D89BDF9D02}"/>
              </a:ext>
            </a:extLst>
          </p:cNvPr>
          <p:cNvSpPr>
            <a:spLocks noGrp="1"/>
          </p:cNvSpPr>
          <p:nvPr>
            <p:ph type="subTitle" idx="1"/>
          </p:nvPr>
        </p:nvSpPr>
        <p:spPr>
          <a:xfrm>
            <a:off x="4518604" y="3602038"/>
            <a:ext cx="614939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3350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BEAA-7537-5953-ED4A-CF44A2C7B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A9AB3-5D09-F5E2-1E37-D52B921DF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10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1191-5167-3536-2A67-8BA415E0F83F}"/>
              </a:ext>
            </a:extLst>
          </p:cNvPr>
          <p:cNvSpPr>
            <a:spLocks noGrp="1"/>
          </p:cNvSpPr>
          <p:nvPr>
            <p:ph type="title"/>
          </p:nvPr>
        </p:nvSpPr>
        <p:spPr>
          <a:xfrm>
            <a:off x="4565326" y="1266022"/>
            <a:ext cx="6782124" cy="228478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9898553-EDBA-5958-ECCA-149B68E0934D}"/>
              </a:ext>
            </a:extLst>
          </p:cNvPr>
          <p:cNvSpPr>
            <a:spLocks noGrp="1"/>
          </p:cNvSpPr>
          <p:nvPr>
            <p:ph type="body" idx="1"/>
          </p:nvPr>
        </p:nvSpPr>
        <p:spPr>
          <a:xfrm>
            <a:off x="4565326" y="3657600"/>
            <a:ext cx="6782124" cy="2117247"/>
          </a:xfrm>
        </p:spPr>
        <p:txBody>
          <a:bodyPr/>
          <a:lstStyle>
            <a:lvl1pPr marL="0" indent="0">
              <a:buNone/>
              <a:defRPr sz="2400">
                <a:solidFill>
                  <a:srgbClr val="46638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1857972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9A53-810C-EAC0-02E3-2D26E5F6E721}"/>
              </a:ext>
            </a:extLst>
          </p:cNvPr>
          <p:cNvSpPr>
            <a:spLocks noGrp="1"/>
          </p:cNvSpPr>
          <p:nvPr>
            <p:ph type="title"/>
          </p:nvPr>
        </p:nvSpPr>
        <p:spPr>
          <a:xfrm>
            <a:off x="4438511" y="954447"/>
            <a:ext cx="7028198" cy="1535125"/>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D3F8D7D2-E1AC-79C2-D774-DE784C9B66C3}"/>
              </a:ext>
            </a:extLst>
          </p:cNvPr>
          <p:cNvSpPr>
            <a:spLocks noGrp="1"/>
          </p:cNvSpPr>
          <p:nvPr>
            <p:ph sz="half" idx="2"/>
          </p:nvPr>
        </p:nvSpPr>
        <p:spPr>
          <a:xfrm>
            <a:off x="4438511" y="2576339"/>
            <a:ext cx="7028198" cy="3397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689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5A4209-E888-236B-5614-F2BE2167F8E5}"/>
              </a:ext>
            </a:extLst>
          </p:cNvPr>
          <p:cNvSpPr>
            <a:spLocks noGrp="1"/>
          </p:cNvSpPr>
          <p:nvPr>
            <p:ph type="body" sz="quarter" idx="3"/>
          </p:nvPr>
        </p:nvSpPr>
        <p:spPr>
          <a:xfrm>
            <a:off x="4825629" y="1153882"/>
            <a:ext cx="67900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009FA9-0D15-5DF1-C864-5D1829BE3FDD}"/>
              </a:ext>
            </a:extLst>
          </p:cNvPr>
          <p:cNvSpPr>
            <a:spLocks noGrp="1"/>
          </p:cNvSpPr>
          <p:nvPr>
            <p:ph sz="quarter" idx="4"/>
          </p:nvPr>
        </p:nvSpPr>
        <p:spPr>
          <a:xfrm>
            <a:off x="4825629" y="1977794"/>
            <a:ext cx="679006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492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803E-27F4-8282-DC11-75CAC18C6E60}"/>
              </a:ext>
            </a:extLst>
          </p:cNvPr>
          <p:cNvSpPr>
            <a:spLocks noGrp="1"/>
          </p:cNvSpPr>
          <p:nvPr>
            <p:ph type="title"/>
          </p:nvPr>
        </p:nvSpPr>
        <p:spPr>
          <a:xfrm>
            <a:off x="4632071" y="2539458"/>
            <a:ext cx="6875240" cy="1779084"/>
          </a:xfrm>
        </p:spPr>
        <p:txBody>
          <a:bodyPr/>
          <a:lstStyle/>
          <a:p>
            <a:r>
              <a:rPr lang="en-US"/>
              <a:t>Click to edit Master title style</a:t>
            </a:r>
          </a:p>
        </p:txBody>
      </p:sp>
    </p:spTree>
    <p:extLst>
      <p:ext uri="{BB962C8B-B14F-4D97-AF65-F5344CB8AC3E}">
        <p14:creationId xmlns:p14="http://schemas.microsoft.com/office/powerpoint/2010/main" val="2212789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400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3928-AF65-AC98-5CBB-E9207B247520}"/>
              </a:ext>
            </a:extLst>
          </p:cNvPr>
          <p:cNvSpPr>
            <a:spLocks noGrp="1"/>
          </p:cNvSpPr>
          <p:nvPr>
            <p:ph type="title"/>
          </p:nvPr>
        </p:nvSpPr>
        <p:spPr>
          <a:xfrm>
            <a:off x="5180012" y="457200"/>
            <a:ext cx="617220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4A0AB-A1C6-9E6B-A05C-9FC96B7B0CB3}"/>
              </a:ext>
            </a:extLst>
          </p:cNvPr>
          <p:cNvSpPr>
            <a:spLocks noGrp="1"/>
          </p:cNvSpPr>
          <p:nvPr>
            <p:ph idx="1"/>
          </p:nvPr>
        </p:nvSpPr>
        <p:spPr>
          <a:xfrm>
            <a:off x="5180012" y="2195501"/>
            <a:ext cx="6172200" cy="3744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77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Blue)">
    <p:spTree>
      <p:nvGrpSpPr>
        <p:cNvPr id="1" name=""/>
        <p:cNvGrpSpPr/>
        <p:nvPr/>
      </p:nvGrpSpPr>
      <p:grpSpPr>
        <a:xfrm>
          <a:off x="0" y="0"/>
          <a:ext cx="0" cy="0"/>
          <a:chOff x="0" y="0"/>
          <a:chExt cx="0" cy="0"/>
        </a:xfrm>
      </p:grpSpPr>
      <p:pic>
        <p:nvPicPr>
          <p:cNvPr id="8" name="Picture 7" descr="A black and white logo&#10;&#10;Description automatically generated">
            <a:extLst>
              <a:ext uri="{FF2B5EF4-FFF2-40B4-BE49-F238E27FC236}">
                <a16:creationId xmlns:a16="http://schemas.microsoft.com/office/drawing/2014/main" id="{A78A9627-423B-93CF-2705-555541D2C4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902" y="5836516"/>
            <a:ext cx="1588121" cy="740785"/>
          </a:xfrm>
          <a:prstGeom prst="rect">
            <a:avLst/>
          </a:prstGeom>
        </p:spPr>
      </p:pic>
      <p:pic>
        <p:nvPicPr>
          <p:cNvPr id="3" name="Picture 2" descr="A logo for a high school&#10;&#10;AI-generated content may be incorrect.">
            <a:extLst>
              <a:ext uri="{FF2B5EF4-FFF2-40B4-BE49-F238E27FC236}">
                <a16:creationId xmlns:a16="http://schemas.microsoft.com/office/drawing/2014/main" id="{C3031943-8A4D-E94B-C63D-8F0FC2609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15E4ED2-E1B8-542E-1A4B-BC1446EF471C}"/>
              </a:ext>
            </a:extLst>
          </p:cNvPr>
          <p:cNvSpPr txBox="1"/>
          <p:nvPr userDrawn="1"/>
        </p:nvSpPr>
        <p:spPr>
          <a:xfrm>
            <a:off x="2358307" y="1843062"/>
            <a:ext cx="7475386" cy="1107996"/>
          </a:xfrm>
          <a:prstGeom prst="rect">
            <a:avLst/>
          </a:prstGeom>
          <a:noFill/>
        </p:spPr>
        <p:txBody>
          <a:bodyPr wrap="square" rtlCol="0">
            <a:spAutoFit/>
          </a:bodyPr>
          <a:lstStyle/>
          <a:p>
            <a:pPr algn="ctr"/>
            <a:r>
              <a:rPr lang="en-US" sz="6600" b="1" i="0" dirty="0">
                <a:solidFill>
                  <a:srgbClr val="003465"/>
                </a:solidFill>
                <a:latin typeface="Arial" panose="020B0604020202020204" pitchFamily="34" charset="0"/>
                <a:cs typeface="Arial" panose="020B0604020202020204" pitchFamily="34" charset="0"/>
              </a:rPr>
              <a:t>Draw a shoe.</a:t>
            </a:r>
          </a:p>
        </p:txBody>
      </p:sp>
    </p:spTree>
    <p:extLst>
      <p:ext uri="{BB962C8B-B14F-4D97-AF65-F5344CB8AC3E}">
        <p14:creationId xmlns:p14="http://schemas.microsoft.com/office/powerpoint/2010/main" val="737250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A700-18E0-D01C-F00A-EAEF5A22FED9}"/>
              </a:ext>
            </a:extLst>
          </p:cNvPr>
          <p:cNvSpPr>
            <a:spLocks noGrp="1"/>
          </p:cNvSpPr>
          <p:nvPr>
            <p:ph type="title"/>
          </p:nvPr>
        </p:nvSpPr>
        <p:spPr>
          <a:xfrm>
            <a:off x="4244952" y="520606"/>
            <a:ext cx="7110436" cy="111713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95BF0D-6CA9-A5C4-B35C-D80592A7D26C}"/>
              </a:ext>
            </a:extLst>
          </p:cNvPr>
          <p:cNvSpPr>
            <a:spLocks noGrp="1"/>
          </p:cNvSpPr>
          <p:nvPr>
            <p:ph type="pic" idx="1"/>
          </p:nvPr>
        </p:nvSpPr>
        <p:spPr>
          <a:xfrm>
            <a:off x="4244952" y="1765394"/>
            <a:ext cx="7110436" cy="4254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002877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A700-18E0-D01C-F00A-EAEF5A22FED9}"/>
              </a:ext>
            </a:extLst>
          </p:cNvPr>
          <p:cNvSpPr>
            <a:spLocks noGrp="1"/>
          </p:cNvSpPr>
          <p:nvPr>
            <p:ph type="title"/>
          </p:nvPr>
        </p:nvSpPr>
        <p:spPr>
          <a:xfrm>
            <a:off x="4244952" y="766402"/>
            <a:ext cx="7110436" cy="881029"/>
          </a:xfrm>
        </p:spPr>
        <p:txBody>
          <a:bodyPr anchor="b">
            <a:normAutofit/>
          </a:bodyP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95BF0D-6CA9-A5C4-B35C-D80592A7D26C}"/>
              </a:ext>
            </a:extLst>
          </p:cNvPr>
          <p:cNvSpPr>
            <a:spLocks noGrp="1"/>
          </p:cNvSpPr>
          <p:nvPr>
            <p:ph type="pic" idx="1"/>
          </p:nvPr>
        </p:nvSpPr>
        <p:spPr>
          <a:xfrm>
            <a:off x="4244952" y="2656572"/>
            <a:ext cx="7110436" cy="33637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6">
            <a:extLst>
              <a:ext uri="{FF2B5EF4-FFF2-40B4-BE49-F238E27FC236}">
                <a16:creationId xmlns:a16="http://schemas.microsoft.com/office/drawing/2014/main" id="{095A59DC-2CA0-A9A0-FF66-E2608E02021B}"/>
              </a:ext>
            </a:extLst>
          </p:cNvPr>
          <p:cNvSpPr>
            <a:spLocks noGrp="1"/>
          </p:cNvSpPr>
          <p:nvPr>
            <p:ph type="body" sz="quarter" idx="10" hasCustomPrompt="1"/>
          </p:nvPr>
        </p:nvSpPr>
        <p:spPr>
          <a:xfrm>
            <a:off x="4244975" y="1738647"/>
            <a:ext cx="7110413" cy="820737"/>
          </a:xfrm>
        </p:spPr>
        <p:txBody>
          <a:bodyPr>
            <a:normAutofit/>
          </a:bodyPr>
          <a:lstStyle>
            <a:lvl1pPr marL="342900" indent="-342900">
              <a:buFont typeface="Arial" panose="020B0604020202020204" pitchFamily="34" charset="0"/>
              <a:buChar char="•"/>
              <a:defRPr sz="2000" b="0" i="0">
                <a:solidFill>
                  <a:srgbClr val="466386"/>
                </a:solidFill>
                <a:latin typeface="Futura Std Condensed" panose="020B0502020204020303" pitchFamily="34" charset="0"/>
              </a:defRPr>
            </a:lvl1pPr>
          </a:lstStyle>
          <a:p>
            <a:pPr lvl="0"/>
            <a:r>
              <a:rPr lang="en-US" b="0" i="0" dirty="0">
                <a:latin typeface="Futura Std Condensed" panose="020B0502020204020303" pitchFamily="34" charset="0"/>
              </a:rPr>
              <a:t>Click to add subtitle</a:t>
            </a:r>
            <a:endParaRPr lang="en-US" dirty="0"/>
          </a:p>
        </p:txBody>
      </p:sp>
    </p:spTree>
    <p:extLst>
      <p:ext uri="{BB962C8B-B14F-4D97-AF65-F5344CB8AC3E}">
        <p14:creationId xmlns:p14="http://schemas.microsoft.com/office/powerpoint/2010/main" val="329064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Blue)">
    <p:spTree>
      <p:nvGrpSpPr>
        <p:cNvPr id="1" name=""/>
        <p:cNvGrpSpPr/>
        <p:nvPr/>
      </p:nvGrpSpPr>
      <p:grpSpPr>
        <a:xfrm>
          <a:off x="0" y="0"/>
          <a:ext cx="0" cy="0"/>
          <a:chOff x="0" y="0"/>
          <a:chExt cx="0" cy="0"/>
        </a:xfrm>
      </p:grpSpPr>
      <p:pic>
        <p:nvPicPr>
          <p:cNvPr id="8" name="Picture 7" descr="A black and white logo&#10;&#10;Description automatically generated">
            <a:extLst>
              <a:ext uri="{FF2B5EF4-FFF2-40B4-BE49-F238E27FC236}">
                <a16:creationId xmlns:a16="http://schemas.microsoft.com/office/drawing/2014/main" id="{A78A9627-423B-93CF-2705-555541D2C4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902" y="5836516"/>
            <a:ext cx="1588121" cy="740785"/>
          </a:xfrm>
          <a:prstGeom prst="rect">
            <a:avLst/>
          </a:prstGeom>
        </p:spPr>
      </p:pic>
      <p:pic>
        <p:nvPicPr>
          <p:cNvPr id="3" name="Picture 2" descr="A logo for a high school&#10;&#10;AI-generated content may be incorrect.">
            <a:extLst>
              <a:ext uri="{FF2B5EF4-FFF2-40B4-BE49-F238E27FC236}">
                <a16:creationId xmlns:a16="http://schemas.microsoft.com/office/drawing/2014/main" id="{C3031943-8A4D-E94B-C63D-8F0FC2609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15E4ED2-E1B8-542E-1A4B-BC1446EF471C}"/>
              </a:ext>
            </a:extLst>
          </p:cNvPr>
          <p:cNvSpPr txBox="1"/>
          <p:nvPr userDrawn="1"/>
        </p:nvSpPr>
        <p:spPr>
          <a:xfrm>
            <a:off x="2358307" y="1843062"/>
            <a:ext cx="7475386" cy="2123658"/>
          </a:xfrm>
          <a:prstGeom prst="rect">
            <a:avLst/>
          </a:prstGeom>
          <a:noFill/>
        </p:spPr>
        <p:txBody>
          <a:bodyPr wrap="square" rtlCol="0">
            <a:spAutoFit/>
          </a:bodyPr>
          <a:lstStyle/>
          <a:p>
            <a:pPr algn="ctr"/>
            <a:r>
              <a:rPr lang="en-US" sz="6600" b="1" i="0" dirty="0">
                <a:solidFill>
                  <a:srgbClr val="003465"/>
                </a:solidFill>
                <a:latin typeface="Arial" panose="020B0604020202020204" pitchFamily="34" charset="0"/>
                <a:cs typeface="Arial" panose="020B0604020202020204" pitchFamily="34" charset="0"/>
              </a:rPr>
              <a:t>Draw a golf ball grabber.</a:t>
            </a:r>
          </a:p>
        </p:txBody>
      </p:sp>
    </p:spTree>
    <p:extLst>
      <p:ext uri="{BB962C8B-B14F-4D97-AF65-F5344CB8AC3E}">
        <p14:creationId xmlns:p14="http://schemas.microsoft.com/office/powerpoint/2010/main" val="328274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9741-7754-D438-3C27-4478933FFF0D}"/>
              </a:ext>
            </a:extLst>
          </p:cNvPr>
          <p:cNvSpPr>
            <a:spLocks noGrp="1"/>
          </p:cNvSpPr>
          <p:nvPr>
            <p:ph type="title"/>
          </p:nvPr>
        </p:nvSpPr>
        <p:spPr>
          <a:xfrm>
            <a:off x="2088572" y="365125"/>
            <a:ext cx="9266815" cy="1325563"/>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BC29408-A83D-6410-A344-7D5B1598984F}"/>
              </a:ext>
            </a:extLst>
          </p:cNvPr>
          <p:cNvSpPr>
            <a:spLocks noGrp="1"/>
          </p:cNvSpPr>
          <p:nvPr>
            <p:ph type="body" idx="1"/>
          </p:nvPr>
        </p:nvSpPr>
        <p:spPr>
          <a:xfrm>
            <a:off x="2071428" y="1805854"/>
            <a:ext cx="428780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0BBA19D-EC79-09DC-42FB-4C5550820194}"/>
              </a:ext>
            </a:extLst>
          </p:cNvPr>
          <p:cNvSpPr>
            <a:spLocks noGrp="1"/>
          </p:cNvSpPr>
          <p:nvPr>
            <p:ph sz="half" idx="2"/>
          </p:nvPr>
        </p:nvSpPr>
        <p:spPr>
          <a:xfrm>
            <a:off x="2071428" y="2629766"/>
            <a:ext cx="428780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B757825D-EC42-3779-0439-E8DA59A43A47}"/>
              </a:ext>
            </a:extLst>
          </p:cNvPr>
          <p:cNvSpPr>
            <a:spLocks noGrp="1"/>
          </p:cNvSpPr>
          <p:nvPr>
            <p:ph type="body" idx="10"/>
          </p:nvPr>
        </p:nvSpPr>
        <p:spPr>
          <a:xfrm>
            <a:off x="6619008" y="1815379"/>
            <a:ext cx="4736379"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04BEB308-AEBF-E713-E1AB-0803F5C10F3F}"/>
              </a:ext>
            </a:extLst>
          </p:cNvPr>
          <p:cNvSpPr>
            <a:spLocks noGrp="1"/>
          </p:cNvSpPr>
          <p:nvPr>
            <p:ph sz="half" idx="11"/>
          </p:nvPr>
        </p:nvSpPr>
        <p:spPr>
          <a:xfrm>
            <a:off x="6619008" y="2639291"/>
            <a:ext cx="473638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86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3C607E-E864-786B-E9C2-496FCA53A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9574" y="0"/>
            <a:ext cx="12261573" cy="6897135"/>
          </a:xfrm>
          <a:prstGeom prst="rect">
            <a:avLst/>
          </a:prstGeom>
        </p:spPr>
      </p:pic>
      <p:sp>
        <p:nvSpPr>
          <p:cNvPr id="2" name="Title 1">
            <a:extLst>
              <a:ext uri="{FF2B5EF4-FFF2-40B4-BE49-F238E27FC236}">
                <a16:creationId xmlns:a16="http://schemas.microsoft.com/office/drawing/2014/main" id="{4357A51B-DADA-74F0-9E89-2A1028FE09DE}"/>
              </a:ext>
            </a:extLst>
          </p:cNvPr>
          <p:cNvSpPr>
            <a:spLocks noGrp="1"/>
          </p:cNvSpPr>
          <p:nvPr>
            <p:ph type="title" hasCustomPrompt="1"/>
          </p:nvPr>
        </p:nvSpPr>
        <p:spPr>
          <a:xfrm>
            <a:off x="669235" y="3429000"/>
            <a:ext cx="10714381" cy="1749391"/>
          </a:xfrm>
          <a:prstGeom prst="rect">
            <a:avLst/>
          </a:prstGeom>
        </p:spPr>
        <p:txBody>
          <a:bodyPr/>
          <a:lstStyle>
            <a:lvl1pPr algn="ctr">
              <a:defRPr/>
            </a:lvl1pPr>
          </a:lstStyle>
          <a:p>
            <a:r>
              <a:rPr lang="en-US" dirty="0"/>
              <a:t>New Year Resolution</a:t>
            </a:r>
          </a:p>
        </p:txBody>
      </p:sp>
    </p:spTree>
    <p:extLst>
      <p:ext uri="{BB962C8B-B14F-4D97-AF65-F5344CB8AC3E}">
        <p14:creationId xmlns:p14="http://schemas.microsoft.com/office/powerpoint/2010/main" val="301035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9DA4-A616-5135-CF1D-08C002DD3106}"/>
              </a:ext>
            </a:extLst>
          </p:cNvPr>
          <p:cNvSpPr>
            <a:spLocks noGrp="1"/>
          </p:cNvSpPr>
          <p:nvPr>
            <p:ph type="title"/>
          </p:nvPr>
        </p:nvSpPr>
        <p:spPr>
          <a:xfrm>
            <a:off x="2067791" y="457200"/>
            <a:ext cx="3942626"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73BF85D-0FC6-15F5-736B-2E98D3F1882C}"/>
              </a:ext>
            </a:extLst>
          </p:cNvPr>
          <p:cNvSpPr>
            <a:spLocks noGrp="1"/>
          </p:cNvSpPr>
          <p:nvPr>
            <p:ph idx="1"/>
          </p:nvPr>
        </p:nvSpPr>
        <p:spPr>
          <a:xfrm>
            <a:off x="6181586" y="987425"/>
            <a:ext cx="5173802" cy="55276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7EF31C-D9FC-7BF9-978B-B6D09A08CC36}"/>
              </a:ext>
            </a:extLst>
          </p:cNvPr>
          <p:cNvSpPr>
            <a:spLocks noGrp="1"/>
          </p:cNvSpPr>
          <p:nvPr>
            <p:ph type="body" sz="half" idx="2"/>
          </p:nvPr>
        </p:nvSpPr>
        <p:spPr>
          <a:xfrm>
            <a:off x="2078179" y="2057400"/>
            <a:ext cx="3932237" cy="44577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8716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DB045-AF04-F2EF-6B21-C88C0E3F9B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3A344251-E40F-2163-758C-A3C2B0D257A5}"/>
              </a:ext>
            </a:extLst>
          </p:cNvPr>
          <p:cNvSpPr>
            <a:spLocks noGrp="1"/>
          </p:cNvSpPr>
          <p:nvPr>
            <p:ph type="body" sz="quarter" idx="10" hasCustomPrompt="1"/>
          </p:nvPr>
        </p:nvSpPr>
        <p:spPr>
          <a:xfrm>
            <a:off x="4907500" y="1681419"/>
            <a:ext cx="5305425" cy="995107"/>
          </a:xfrm>
          <a:prstGeom prst="rect">
            <a:avLst/>
          </a:prstGeom>
        </p:spPr>
        <p:txBody>
          <a:bodyPr/>
          <a:lstStyle>
            <a:lvl1pPr algn="ctr">
              <a:defRPr sz="6000" b="1" i="0">
                <a:latin typeface="Arial" panose="020B0604020202020204" pitchFamily="34" charset="0"/>
                <a:cs typeface="Arial" panose="020B0604020202020204" pitchFamily="34" charset="0"/>
              </a:defRPr>
            </a:lvl1pPr>
          </a:lstStyle>
          <a:p>
            <a:pPr lvl="0"/>
            <a:r>
              <a:rPr lang="en-US" dirty="0"/>
              <a:t>Celebrate!</a:t>
            </a:r>
          </a:p>
        </p:txBody>
      </p:sp>
    </p:spTree>
    <p:extLst>
      <p:ext uri="{BB962C8B-B14F-4D97-AF65-F5344CB8AC3E}">
        <p14:creationId xmlns:p14="http://schemas.microsoft.com/office/powerpoint/2010/main" val="386241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4C7CE-9F7C-9EC8-E5AE-54AC26536D2F}"/>
              </a:ext>
            </a:extLst>
          </p:cNvPr>
          <p:cNvSpPr/>
          <p:nvPr userDrawn="1"/>
        </p:nvSpPr>
        <p:spPr>
          <a:xfrm>
            <a:off x="165100" y="165100"/>
            <a:ext cx="11874500" cy="6527800"/>
          </a:xfrm>
          <a:prstGeom prst="rect">
            <a:avLst/>
          </a:prstGeom>
          <a:solidFill>
            <a:schemeClr val="bg1"/>
          </a:solidFill>
          <a:ln w="381000">
            <a:solidFill>
              <a:srgbClr val="466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70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0.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71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 id="2147483697" r:id="rId4"/>
    <p:sldLayoutId id="2147483653" r:id="rId5"/>
    <p:sldLayoutId id="2147483654" r:id="rId6"/>
    <p:sldLayoutId id="2147483656" r:id="rId7"/>
    <p:sldLayoutId id="2147483655" r:id="rId8"/>
    <p:sldLayoutId id="2147483692" r:id="rId9"/>
  </p:sldLayoutIdLst>
  <p:txStyles>
    <p:titleStyle>
      <a:lvl1pPr algn="r" defTabSz="914400" rtl="0" eaLnBrk="1" latinLnBrk="0" hangingPunct="1">
        <a:lnSpc>
          <a:spcPct val="90000"/>
        </a:lnSpc>
        <a:spcBef>
          <a:spcPct val="0"/>
        </a:spcBef>
        <a:buNone/>
        <a:defRPr sz="6000" b="1" i="0" kern="1200">
          <a:solidFill>
            <a:srgbClr val="013262"/>
          </a:solidFill>
          <a:latin typeface="Arial" panose="020B0604020202020204" pitchFamily="34" charset="0"/>
          <a:ea typeface="+mj-ea"/>
          <a:cs typeface="Arial" panose="020B0604020202020204"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4400" b="0" i="0" kern="1200">
          <a:solidFill>
            <a:srgbClr val="46638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1326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1326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1326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132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6EDA4D-B4A7-A7CC-B016-8860920B34D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 y="3499"/>
            <a:ext cx="12192001" cy="6858000"/>
          </a:xfrm>
          <a:prstGeom prst="rect">
            <a:avLst/>
          </a:prstGeom>
        </p:spPr>
      </p:pic>
      <p:sp>
        <p:nvSpPr>
          <p:cNvPr id="2" name="Title Placeholder 1">
            <a:extLst>
              <a:ext uri="{FF2B5EF4-FFF2-40B4-BE49-F238E27FC236}">
                <a16:creationId xmlns:a16="http://schemas.microsoft.com/office/drawing/2014/main" id="{1B007A0C-F44B-5C82-21C0-1437BD4D4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2DB9CC1-9D41-7F01-0E50-8638F4BF6738}"/>
              </a:ext>
            </a:extLst>
          </p:cNvPr>
          <p:cNvSpPr>
            <a:spLocks noGrp="1"/>
          </p:cNvSpPr>
          <p:nvPr>
            <p:ph type="body" idx="1"/>
          </p:nvPr>
        </p:nvSpPr>
        <p:spPr>
          <a:xfrm>
            <a:off x="838200" y="1825625"/>
            <a:ext cx="10515600" cy="27597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41636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93" r:id="rId3"/>
    <p:sldLayoutId id="2147483694" r:id="rId4"/>
    <p:sldLayoutId id="2147483695"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b="1" i="0" kern="1200">
          <a:solidFill>
            <a:srgbClr val="00346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6638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6638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46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46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46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yellow logo&#10;&#10;AI-generated content may be incorrect.">
            <a:extLst>
              <a:ext uri="{FF2B5EF4-FFF2-40B4-BE49-F238E27FC236}">
                <a16:creationId xmlns:a16="http://schemas.microsoft.com/office/drawing/2014/main" id="{6C61ECA8-DB43-15A2-B18D-45F13F57537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B007A0C-F44B-5C82-21C0-1437BD4D49C0}"/>
              </a:ext>
            </a:extLst>
          </p:cNvPr>
          <p:cNvSpPr>
            <a:spLocks noGrp="1"/>
          </p:cNvSpPr>
          <p:nvPr>
            <p:ph type="title"/>
          </p:nvPr>
        </p:nvSpPr>
        <p:spPr>
          <a:xfrm>
            <a:off x="4184881" y="1539829"/>
            <a:ext cx="742254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2DB9CC1-9D41-7F01-0E50-8638F4BF6738}"/>
              </a:ext>
            </a:extLst>
          </p:cNvPr>
          <p:cNvSpPr>
            <a:spLocks noGrp="1"/>
          </p:cNvSpPr>
          <p:nvPr>
            <p:ph type="body" idx="1"/>
          </p:nvPr>
        </p:nvSpPr>
        <p:spPr>
          <a:xfrm>
            <a:off x="4184881" y="3000329"/>
            <a:ext cx="7422547" cy="27597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985576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b="1" i="0" kern="1200">
          <a:solidFill>
            <a:srgbClr val="00346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6638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6638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46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46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46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C7BA-E573-1600-3352-736C97BEA8BA}"/>
              </a:ext>
            </a:extLst>
          </p:cNvPr>
          <p:cNvSpPr>
            <a:spLocks noGrp="1"/>
          </p:cNvSpPr>
          <p:nvPr>
            <p:ph type="ctrTitle"/>
          </p:nvPr>
        </p:nvSpPr>
        <p:spPr>
          <a:xfrm>
            <a:off x="7131367" y="2775098"/>
            <a:ext cx="4505256" cy="1676734"/>
          </a:xfrm>
        </p:spPr>
        <p:txBody>
          <a:bodyPr/>
          <a:lstStyle/>
          <a:p>
            <a:r>
              <a:rPr lang="en-US" dirty="0"/>
              <a:t>Reflection and Celebration</a:t>
            </a:r>
          </a:p>
        </p:txBody>
      </p:sp>
      <p:sp>
        <p:nvSpPr>
          <p:cNvPr id="3" name="Subtitle 2">
            <a:extLst>
              <a:ext uri="{FF2B5EF4-FFF2-40B4-BE49-F238E27FC236}">
                <a16:creationId xmlns:a16="http://schemas.microsoft.com/office/drawing/2014/main" id="{777F6A24-94AD-C9D1-D1B2-96D127824B12}"/>
              </a:ext>
            </a:extLst>
          </p:cNvPr>
          <p:cNvSpPr>
            <a:spLocks noGrp="1"/>
          </p:cNvSpPr>
          <p:nvPr>
            <p:ph type="subTitle" idx="1"/>
          </p:nvPr>
        </p:nvSpPr>
        <p:spPr>
          <a:xfrm>
            <a:off x="6795420" y="1600390"/>
            <a:ext cx="4841203" cy="1174708"/>
          </a:xfrm>
        </p:spPr>
        <p:txBody>
          <a:bodyPr>
            <a:normAutofit/>
          </a:bodyPr>
          <a:lstStyle/>
          <a:p>
            <a:r>
              <a:rPr lang="en-US" dirty="0"/>
              <a:t>Share</a:t>
            </a:r>
          </a:p>
        </p:txBody>
      </p:sp>
    </p:spTree>
    <p:extLst>
      <p:ext uri="{BB962C8B-B14F-4D97-AF65-F5344CB8AC3E}">
        <p14:creationId xmlns:p14="http://schemas.microsoft.com/office/powerpoint/2010/main" val="345353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607041-926D-0B04-6405-9FB3E00812CE}"/>
              </a:ext>
            </a:extLst>
          </p:cNvPr>
          <p:cNvSpPr>
            <a:spLocks noGrp="1"/>
          </p:cNvSpPr>
          <p:nvPr>
            <p:ph type="body" idx="1"/>
          </p:nvPr>
        </p:nvSpPr>
        <p:spPr>
          <a:xfrm>
            <a:off x="839788" y="425302"/>
            <a:ext cx="5656705" cy="2232838"/>
          </a:xfrm>
        </p:spPr>
        <p:txBody>
          <a:bodyPr>
            <a:normAutofit/>
          </a:bodyPr>
          <a:lstStyle/>
          <a:p>
            <a:r>
              <a:rPr lang="en-US" sz="3600" dirty="0">
                <a:solidFill>
                  <a:srgbClr val="003465"/>
                </a:solidFill>
              </a:rPr>
              <a:t>Our Favorite Things: Classroom and SkillsUSA</a:t>
            </a:r>
          </a:p>
        </p:txBody>
      </p:sp>
      <p:sp>
        <p:nvSpPr>
          <p:cNvPr id="3" name="Content Placeholder 2">
            <a:extLst>
              <a:ext uri="{FF2B5EF4-FFF2-40B4-BE49-F238E27FC236}">
                <a16:creationId xmlns:a16="http://schemas.microsoft.com/office/drawing/2014/main" id="{3A9BC357-FF36-3A7F-544A-BFA45CF790BF}"/>
              </a:ext>
            </a:extLst>
          </p:cNvPr>
          <p:cNvSpPr>
            <a:spLocks noGrp="1"/>
          </p:cNvSpPr>
          <p:nvPr>
            <p:ph sz="half" idx="2"/>
          </p:nvPr>
        </p:nvSpPr>
        <p:spPr>
          <a:xfrm>
            <a:off x="839788" y="2955854"/>
            <a:ext cx="5157787" cy="1658679"/>
          </a:xfrm>
        </p:spPr>
        <p:txBody>
          <a:bodyPr/>
          <a:lstStyle/>
          <a:p>
            <a:r>
              <a:rPr lang="en-US" dirty="0"/>
              <a:t>Lesson</a:t>
            </a:r>
          </a:p>
          <a:p>
            <a:r>
              <a:rPr lang="en-US" dirty="0"/>
              <a:t>Project</a:t>
            </a:r>
          </a:p>
          <a:p>
            <a:r>
              <a:rPr lang="en-US" dirty="0"/>
              <a:t>Activity</a:t>
            </a:r>
          </a:p>
        </p:txBody>
      </p:sp>
      <p:pic>
        <p:nvPicPr>
          <p:cNvPr id="4" name="Content Placeholder 5">
            <a:extLst>
              <a:ext uri="{FF2B5EF4-FFF2-40B4-BE49-F238E27FC236}">
                <a16:creationId xmlns:a16="http://schemas.microsoft.com/office/drawing/2014/main" id="{CF8B3822-6163-FBF9-E73F-CCAB772B41E6}"/>
              </a:ext>
            </a:extLst>
          </p:cNvPr>
          <p:cNvPicPr>
            <a:picLocks noGrp="1" noChangeAspect="1"/>
          </p:cNvPicPr>
          <p:nvPr>
            <p:ph sz="quarter" idx="4"/>
          </p:nvPr>
        </p:nvPicPr>
        <p:blipFill>
          <a:blip r:embed="rId2" cstate="screen">
            <a:extLst>
              <a:ext uri="{28A0092B-C50C-407E-A947-70E740481C1C}">
                <a14:useLocalDpi xmlns:a14="http://schemas.microsoft.com/office/drawing/2010/main"/>
              </a:ext>
            </a:extLst>
          </a:blip>
          <a:srcRect/>
          <a:stretch/>
        </p:blipFill>
        <p:spPr>
          <a:xfrm>
            <a:off x="6366075" y="57894"/>
            <a:ext cx="4826643" cy="4826643"/>
          </a:xfrm>
          <a:prstGeom prst="rect">
            <a:avLst/>
          </a:prstGeom>
        </p:spPr>
      </p:pic>
    </p:spTree>
    <p:extLst>
      <p:ext uri="{BB962C8B-B14F-4D97-AF65-F5344CB8AC3E}">
        <p14:creationId xmlns:p14="http://schemas.microsoft.com/office/powerpoint/2010/main" val="225723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AFB04-9A4F-1962-A5CE-B6E53FA54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3CFA1-6C14-8463-024E-4914F71067EE}"/>
              </a:ext>
            </a:extLst>
          </p:cNvPr>
          <p:cNvSpPr>
            <a:spLocks noGrp="1"/>
          </p:cNvSpPr>
          <p:nvPr>
            <p:ph type="title"/>
          </p:nvPr>
        </p:nvSpPr>
        <p:spPr>
          <a:xfrm>
            <a:off x="4378023" y="1217428"/>
            <a:ext cx="6562881" cy="4720855"/>
          </a:xfrm>
        </p:spPr>
        <p:txBody>
          <a:bodyPr anchor="ctr">
            <a:normAutofit fontScale="90000"/>
          </a:bodyPr>
          <a:lstStyle/>
          <a:p>
            <a:r>
              <a:rPr lang="en-US" sz="4000" dirty="0"/>
              <a:t>Discussion Questions</a:t>
            </a:r>
            <a:br>
              <a:rPr lang="en-US" sz="4000" dirty="0"/>
            </a:br>
            <a:br>
              <a:rPr lang="en-US" sz="1600" dirty="0"/>
            </a:br>
            <a:r>
              <a:rPr lang="en-US" sz="2200" b="0" dirty="0"/>
              <a:t>1. What is something you learned in this class that you have already used outside the classroom?</a:t>
            </a:r>
            <a:br>
              <a:rPr lang="en-US" sz="2200" b="0" dirty="0"/>
            </a:br>
            <a:br>
              <a:rPr lang="en-US" sz="2200" b="0" dirty="0"/>
            </a:br>
            <a:r>
              <a:rPr lang="en-US" sz="2200" b="0" dirty="0"/>
              <a:t>2. Which skill we practiced this year do you think will help you most in the future? Why?</a:t>
            </a:r>
            <a:br>
              <a:rPr lang="en-US" sz="2200" b="0" dirty="0"/>
            </a:br>
            <a:br>
              <a:rPr lang="en-US" sz="2200" b="0" dirty="0"/>
            </a:br>
            <a:r>
              <a:rPr lang="en-US" sz="2200" b="0" dirty="0"/>
              <a:t>3. What was the most important lesson you learned this year?</a:t>
            </a:r>
            <a:br>
              <a:rPr lang="en-US" sz="2200" b="0" dirty="0"/>
            </a:br>
            <a:br>
              <a:rPr lang="en-US" sz="2200" b="0" dirty="0"/>
            </a:br>
            <a:r>
              <a:rPr lang="en-US" sz="2200" b="0" dirty="0"/>
              <a:t>4. What is one skill you improved or grew in during this class?</a:t>
            </a:r>
            <a:br>
              <a:rPr lang="en-US" sz="2800" b="0" dirty="0"/>
            </a:br>
            <a:br>
              <a:rPr lang="en-US" sz="2800" dirty="0"/>
            </a:br>
            <a:endParaRPr lang="en-US" sz="2800" b="0" dirty="0"/>
          </a:p>
        </p:txBody>
      </p:sp>
    </p:spTree>
    <p:extLst>
      <p:ext uri="{BB962C8B-B14F-4D97-AF65-F5344CB8AC3E}">
        <p14:creationId xmlns:p14="http://schemas.microsoft.com/office/powerpoint/2010/main" val="102459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3E713-61FF-9B0B-66F7-FE2A47290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60B32-2EF6-1F15-9418-1D91931DD2B9}"/>
              </a:ext>
            </a:extLst>
          </p:cNvPr>
          <p:cNvSpPr>
            <a:spLocks noGrp="1"/>
          </p:cNvSpPr>
          <p:nvPr>
            <p:ph type="title"/>
          </p:nvPr>
        </p:nvSpPr>
        <p:spPr>
          <a:xfrm>
            <a:off x="4303595" y="1148318"/>
            <a:ext cx="6562881" cy="5310962"/>
          </a:xfrm>
        </p:spPr>
        <p:txBody>
          <a:bodyPr anchor="ctr">
            <a:normAutofit fontScale="90000"/>
          </a:bodyPr>
          <a:lstStyle/>
          <a:p>
            <a:pPr fontAlgn="base"/>
            <a:r>
              <a:rPr lang="en-US" sz="4000" dirty="0"/>
              <a:t>Letter to Future Self</a:t>
            </a:r>
            <a:br>
              <a:rPr lang="en-US" sz="4000" dirty="0"/>
            </a:br>
            <a:br>
              <a:rPr lang="en-US" sz="1600" dirty="0"/>
            </a:br>
            <a:r>
              <a:rPr lang="en-US" sz="2200" b="0" dirty="0"/>
              <a:t>1. What is something you are proud of accomplishing this year that you want to always remember?</a:t>
            </a:r>
            <a:br>
              <a:rPr lang="en-US" sz="2200" b="0" dirty="0"/>
            </a:br>
            <a:br>
              <a:rPr lang="en-US" sz="1300" b="0" dirty="0"/>
            </a:br>
            <a:r>
              <a:rPr lang="en-US" sz="2200" b="0" dirty="0"/>
              <a:t>2. What challenged you most this year and what did you learn from it?</a:t>
            </a:r>
            <a:br>
              <a:rPr lang="en-US" sz="2200" b="0" dirty="0"/>
            </a:br>
            <a:br>
              <a:rPr lang="en-US" sz="1300" b="0" dirty="0"/>
            </a:br>
            <a:r>
              <a:rPr lang="en-US" sz="2200" b="0" dirty="0"/>
              <a:t>3. What is one habit or mindset you want to carry with you into next year?</a:t>
            </a:r>
            <a:br>
              <a:rPr lang="en-US" sz="2200" b="0" dirty="0"/>
            </a:br>
            <a:br>
              <a:rPr lang="en-US" sz="1300" b="0" dirty="0"/>
            </a:br>
            <a:r>
              <a:rPr lang="en-US" sz="2200" b="0" dirty="0"/>
              <a:t>4. If you could give advice to yourself about next year, what would it be?</a:t>
            </a:r>
            <a:br>
              <a:rPr lang="en-US" sz="2200" b="0" dirty="0"/>
            </a:br>
            <a:br>
              <a:rPr lang="en-US" sz="1200" b="0" dirty="0"/>
            </a:br>
            <a:r>
              <a:rPr lang="en-US" sz="2200" b="0" dirty="0"/>
              <a:t>5. What is one goal you want to set for yourself based on what you learned this year?</a:t>
            </a:r>
            <a:br>
              <a:rPr lang="en-US" sz="2700" b="0" dirty="0"/>
            </a:br>
            <a:br>
              <a:rPr lang="en-US" sz="2800" b="0" dirty="0"/>
            </a:br>
            <a:br>
              <a:rPr lang="en-US" sz="2800" dirty="0"/>
            </a:br>
            <a:endParaRPr lang="en-US" sz="2800" b="0" dirty="0"/>
          </a:p>
        </p:txBody>
      </p:sp>
    </p:spTree>
    <p:extLst>
      <p:ext uri="{BB962C8B-B14F-4D97-AF65-F5344CB8AC3E}">
        <p14:creationId xmlns:p14="http://schemas.microsoft.com/office/powerpoint/2010/main" val="391716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C5E8E-8006-0222-39AE-5E52D616AE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ED2996-808A-410B-D7DD-22A9E8A8E91C}"/>
              </a:ext>
            </a:extLst>
          </p:cNvPr>
          <p:cNvSpPr>
            <a:spLocks noGrp="1"/>
          </p:cNvSpPr>
          <p:nvPr>
            <p:ph type="body" idx="1"/>
          </p:nvPr>
        </p:nvSpPr>
        <p:spPr>
          <a:xfrm>
            <a:off x="839788" y="1945015"/>
            <a:ext cx="5157787" cy="823912"/>
          </a:xfrm>
        </p:spPr>
        <p:txBody>
          <a:bodyPr>
            <a:normAutofit/>
          </a:bodyPr>
          <a:lstStyle/>
          <a:p>
            <a:r>
              <a:rPr lang="en-US" sz="4800" dirty="0">
                <a:solidFill>
                  <a:srgbClr val="003465"/>
                </a:solidFill>
              </a:rPr>
              <a:t>That’s Me!</a:t>
            </a:r>
          </a:p>
        </p:txBody>
      </p:sp>
      <p:pic>
        <p:nvPicPr>
          <p:cNvPr id="6" name="Content Placeholder 5">
            <a:extLst>
              <a:ext uri="{FF2B5EF4-FFF2-40B4-BE49-F238E27FC236}">
                <a16:creationId xmlns:a16="http://schemas.microsoft.com/office/drawing/2014/main" id="{D3E5740F-AC59-16A3-9331-9CD05597C644}"/>
              </a:ext>
            </a:extLst>
          </p:cNvPr>
          <p:cNvPicPr>
            <a:picLocks noGrp="1" noChangeAspect="1"/>
          </p:cNvPicPr>
          <p:nvPr>
            <p:ph sz="quarter" idx="4"/>
          </p:nvPr>
        </p:nvPicPr>
        <p:blipFill>
          <a:blip r:embed="rId2" cstate="screen">
            <a:extLst>
              <a:ext uri="{28A0092B-C50C-407E-A947-70E740481C1C}">
                <a14:useLocalDpi xmlns:a14="http://schemas.microsoft.com/office/drawing/2010/main"/>
              </a:ext>
            </a:extLst>
          </a:blip>
          <a:srcRect/>
          <a:stretch/>
        </p:blipFill>
        <p:spPr>
          <a:xfrm>
            <a:off x="6366075" y="57894"/>
            <a:ext cx="4826643" cy="4826643"/>
          </a:xfrm>
          <a:prstGeom prst="rect">
            <a:avLst/>
          </a:prstGeom>
        </p:spPr>
      </p:pic>
    </p:spTree>
    <p:extLst>
      <p:ext uri="{BB962C8B-B14F-4D97-AF65-F5344CB8AC3E}">
        <p14:creationId xmlns:p14="http://schemas.microsoft.com/office/powerpoint/2010/main" val="27572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33F2-E73E-98E8-829B-0670A01F4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AF2D1-85C2-8D79-8363-657A0610D0F0}"/>
              </a:ext>
            </a:extLst>
          </p:cNvPr>
          <p:cNvSpPr>
            <a:spLocks noGrp="1"/>
          </p:cNvSpPr>
          <p:nvPr>
            <p:ph type="title"/>
          </p:nvPr>
        </p:nvSpPr>
        <p:spPr>
          <a:xfrm>
            <a:off x="1443813" y="839822"/>
            <a:ext cx="9304374" cy="3625852"/>
          </a:xfrm>
        </p:spPr>
        <p:txBody>
          <a:bodyPr anchor="ctr">
            <a:normAutofit/>
          </a:bodyPr>
          <a:lstStyle/>
          <a:p>
            <a:pPr algn="ctr"/>
            <a:r>
              <a:rPr lang="en-US" sz="4800" dirty="0"/>
              <a:t>Thank You.</a:t>
            </a:r>
          </a:p>
        </p:txBody>
      </p:sp>
    </p:spTree>
    <p:extLst>
      <p:ext uri="{BB962C8B-B14F-4D97-AF65-F5344CB8AC3E}">
        <p14:creationId xmlns:p14="http://schemas.microsoft.com/office/powerpoint/2010/main" val="319030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08D53-1430-930D-6F2D-B516E355AF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19F8863-777E-9D1A-207E-BD97AD6C7D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4641" y="508516"/>
            <a:ext cx="6562718" cy="5840967"/>
          </a:xfrm>
          <a:prstGeom prst="rect">
            <a:avLst/>
          </a:prstGeom>
        </p:spPr>
      </p:pic>
    </p:spTree>
    <p:extLst>
      <p:ext uri="{BB962C8B-B14F-4D97-AF65-F5344CB8AC3E}">
        <p14:creationId xmlns:p14="http://schemas.microsoft.com/office/powerpoint/2010/main" val="3693132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8407</TotalTime>
  <Words>208</Words>
  <Application>Microsoft Macintosh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vt:i4>
      </vt:variant>
    </vt:vector>
  </HeadingPairs>
  <TitlesOfParts>
    <vt:vector size="13" baseType="lpstr">
      <vt:lpstr>Arial</vt:lpstr>
      <vt:lpstr>Aptos</vt:lpstr>
      <vt:lpstr>Futura Std Condensed</vt:lpstr>
      <vt:lpstr>Office Theme</vt:lpstr>
      <vt:lpstr>Custom Design</vt:lpstr>
      <vt:lpstr>1_Custom Design</vt:lpstr>
      <vt:lpstr>Reflection and Celebration</vt:lpstr>
      <vt:lpstr>PowerPoint Presentation</vt:lpstr>
      <vt:lpstr>Discussion Questions  1. What is something you learned in this class that you have already used outside the classroom?  2. Which skill we practiced this year do you think will help you most in the future? Why?  3. What was the most important lesson you learned this year?  4. What is one skill you improved or grew in during this class?  </vt:lpstr>
      <vt:lpstr>Letter to Future Self  1. What is something you are proud of accomplishing this year that you want to always remember?  2. What challenged you most this year and what did you learn from it?  3. What is one habit or mindset you want to carry with you into next year?  4. If you could give advice to yourself about next year, what would it be?  5. What is one goal you want to set for yourself based on what you learned this year?   </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Goodman</dc:creator>
  <cp:lastModifiedBy>Craig Moore</cp:lastModifiedBy>
  <cp:revision>78</cp:revision>
  <dcterms:created xsi:type="dcterms:W3CDTF">2023-10-07T01:55:32Z</dcterms:created>
  <dcterms:modified xsi:type="dcterms:W3CDTF">2026-04-28T15:26:17Z</dcterms:modified>
</cp:coreProperties>
</file>