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21"/>
  </p:notesMasterIdLst>
  <p:sldIdLst>
    <p:sldId id="289" r:id="rId4"/>
    <p:sldId id="330" r:id="rId5"/>
    <p:sldId id="350" r:id="rId6"/>
    <p:sldId id="351" r:id="rId7"/>
    <p:sldId id="352" r:id="rId8"/>
    <p:sldId id="353" r:id="rId9"/>
    <p:sldId id="354" r:id="rId10"/>
    <p:sldId id="342" r:id="rId11"/>
    <p:sldId id="280" r:id="rId12"/>
    <p:sldId id="355" r:id="rId13"/>
    <p:sldId id="338" r:id="rId14"/>
    <p:sldId id="356" r:id="rId15"/>
    <p:sldId id="357" r:id="rId16"/>
    <p:sldId id="358" r:id="rId17"/>
    <p:sldId id="359" r:id="rId18"/>
    <p:sldId id="349" r:id="rId19"/>
    <p:sldId id="360" r:id="rId20"/>
  </p:sldIdLst>
  <p:sldSz cx="12192000" cy="6858000"/>
  <p:notesSz cx="6858000" cy="9144000"/>
  <p:embeddedFontLst>
    <p:embeddedFont>
      <p:font typeface="Futura Std Condensed" panose="020B05020202040203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5"/>
    <a:srgbClr val="466386"/>
    <a:srgbClr val="CB0000"/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94"/>
  </p:normalViewPr>
  <p:slideViewPr>
    <p:cSldViewPr snapToGrid="0">
      <p:cViewPr varScale="1">
        <p:scale>
          <a:sx n="121" d="100"/>
          <a:sy n="121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78754-8204-596B-BFCE-6D9F92727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892286"/>
            <a:ext cx="4505256" cy="1443839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Advocacy</a:t>
            </a:r>
            <a:br>
              <a:rPr lang="en-US" dirty="0"/>
            </a:br>
            <a:r>
              <a:rPr lang="en-US" dirty="0"/>
              <a:t>and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9019" y="1639858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Promote Through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0982" y="133488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2870014" y="1681961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4899048" y="3230435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0A12CBE-EB38-D66F-5663-B8C1C533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19888" y="905204"/>
            <a:ext cx="1123950" cy="11239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538" y="327025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National SkillsUSA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State SkillsUSA Association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288" y="3429000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Our Local Chapter</a:t>
            </a: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7CD54EA5-BC7A-4E3B-74A9-2CFC3040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18047" y="253157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2434597" y="3258500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3563135" y="1691493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2907310" y="127523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764" y="3474179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1: Quality Chapter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934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2: Chapter of Distinction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709" y="307025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3: Models of Excellence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0BA52980-890C-2526-C736-45B6D5F32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113" y="1642328"/>
            <a:ext cx="1768549" cy="1768549"/>
          </a:xfrm>
          <a:prstGeom prst="rect">
            <a:avLst/>
          </a:prstGeom>
        </p:spPr>
      </p:pic>
      <p:pic>
        <p:nvPicPr>
          <p:cNvPr id="5" name="Graphic 4" descr="Trophy outline">
            <a:extLst>
              <a:ext uri="{FF2B5EF4-FFF2-40B4-BE49-F238E27FC236}">
                <a16:creationId xmlns:a16="http://schemas.microsoft.com/office/drawing/2014/main" id="{CFD8F944-9E0C-3862-3118-4A15F825C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265" y="93412"/>
            <a:ext cx="1604999" cy="1604999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B49CB259-F136-BEBB-666B-D672DC2040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27" y="3166764"/>
            <a:ext cx="1729507" cy="17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3813" y="229740"/>
            <a:ext cx="4944178" cy="2041823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843813" y="2504342"/>
            <a:ext cx="4944178" cy="204182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6458550" y="229741"/>
            <a:ext cx="4944177" cy="204182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149" y="423278"/>
            <a:ext cx="4023379" cy="16557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excites you about CEP?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149" y="2666198"/>
            <a:ext cx="4023379" cy="1722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feel like?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8808" y="409244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sound like?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4FE7C-C9FB-17E0-2EF4-1260A40EDBBE}"/>
              </a:ext>
            </a:extLst>
          </p:cNvPr>
          <p:cNvSpPr/>
          <p:nvPr userDrawn="1"/>
        </p:nvSpPr>
        <p:spPr>
          <a:xfrm>
            <a:off x="6458550" y="2501303"/>
            <a:ext cx="4944177" cy="2041822"/>
          </a:xfrm>
          <a:prstGeom prst="roundRect">
            <a:avLst/>
          </a:prstGeom>
          <a:solidFill>
            <a:srgbClr val="C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3EA3EE1-2C2F-45E1-7FF6-C4860ECE8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808" y="2680806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will be most challenging about CEP?</a:t>
            </a:r>
          </a:p>
        </p:txBody>
      </p:sp>
    </p:spTree>
    <p:extLst>
      <p:ext uri="{BB962C8B-B14F-4D97-AF65-F5344CB8AC3E}">
        <p14:creationId xmlns:p14="http://schemas.microsoft.com/office/powerpoint/2010/main" val="219303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football.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shoe.</a:t>
            </a:r>
          </a:p>
        </p:txBody>
      </p:sp>
    </p:spTree>
    <p:extLst>
      <p:ext uri="{BB962C8B-B14F-4D97-AF65-F5344CB8AC3E}">
        <p14:creationId xmlns:p14="http://schemas.microsoft.com/office/powerpoint/2010/main" val="73725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766402"/>
            <a:ext cx="7110436" cy="8810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2656572"/>
            <a:ext cx="7110436" cy="33637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A59DC-2CA0-A9A0-FF66-E2608E02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4975" y="1738647"/>
            <a:ext cx="7110413" cy="8207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rgbClr val="466386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b="0" i="0" dirty="0">
                <a:latin typeface="Futura Std Condensed" panose="020B0502020204020303" pitchFamily="34" charset="0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golf ball grabber.</a:t>
            </a:r>
          </a:p>
        </p:txBody>
      </p:sp>
    </p:spTree>
    <p:extLst>
      <p:ext uri="{BB962C8B-B14F-4D97-AF65-F5344CB8AC3E}">
        <p14:creationId xmlns:p14="http://schemas.microsoft.com/office/powerpoint/2010/main" val="328274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607E-E864-786B-E9C2-496FCA53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574" y="0"/>
            <a:ext cx="12261573" cy="6897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35" y="3429000"/>
            <a:ext cx="10714381" cy="174939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New Year Resolution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B045-AF04-F2EF-6B21-C88C0E3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4251-E40F-2163-758C-A3C2B0D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7500" y="1681419"/>
            <a:ext cx="5305425" cy="9951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466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97" r:id="rId4"/>
    <p:sldLayoutId id="2147483653" r:id="rId5"/>
    <p:sldLayoutId id="2147483654" r:id="rId6"/>
    <p:sldLayoutId id="2147483656" r:id="rId7"/>
    <p:sldLayoutId id="2147483655" r:id="rId8"/>
    <p:sldLayoutId id="2147483692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3" r:id="rId3"/>
    <p:sldLayoutId id="2147483694" r:id="rId4"/>
    <p:sldLayoutId id="214748369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367" y="2775098"/>
            <a:ext cx="4505256" cy="1676734"/>
          </a:xfrm>
        </p:spPr>
        <p:txBody>
          <a:bodyPr/>
          <a:lstStyle/>
          <a:p>
            <a:r>
              <a:rPr lang="en-US" dirty="0"/>
              <a:t>Leadership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420" y="1600390"/>
            <a:ext cx="4841203" cy="1174708"/>
          </a:xfrm>
        </p:spPr>
        <p:txBody>
          <a:bodyPr>
            <a:normAutofit/>
          </a:bodyPr>
          <a:lstStyle/>
          <a:p>
            <a:r>
              <a:rPr lang="en-US" dirty="0"/>
              <a:t>Grow with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1A11-AABE-AF1B-3A44-D0EDB9DE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3DF0-ADF5-29BA-C788-A2794569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0" y="991621"/>
            <a:ext cx="7422547" cy="1950992"/>
          </a:xfrm>
        </p:spPr>
        <p:txBody>
          <a:bodyPr>
            <a:normAutofit/>
          </a:bodyPr>
          <a:lstStyle/>
          <a:p>
            <a:r>
              <a:rPr lang="en-US" sz="4000" dirty="0"/>
              <a:t>The SkillsUSA Framework Essential Element of Leadership is defined 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1FDB-12B8-DBCC-6C23-95F743A8F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881" y="3106655"/>
            <a:ext cx="7422547" cy="2759724"/>
          </a:xfrm>
        </p:spPr>
        <p:txBody>
          <a:bodyPr>
            <a:normAutofit/>
          </a:bodyPr>
          <a:lstStyle/>
          <a:p>
            <a:r>
              <a:rPr lang="en-US" sz="3600" dirty="0"/>
              <a:t>Build and model trust</a:t>
            </a:r>
          </a:p>
          <a:p>
            <a:r>
              <a:rPr lang="en-US" sz="3600" dirty="0"/>
              <a:t>Foster hope</a:t>
            </a:r>
          </a:p>
          <a:p>
            <a:r>
              <a:rPr lang="en-US" sz="3600" dirty="0"/>
              <a:t>Express compassion</a:t>
            </a:r>
          </a:p>
          <a:p>
            <a:r>
              <a:rPr lang="en-US" sz="3600" dirty="0"/>
              <a:t>Establish stability</a:t>
            </a:r>
          </a:p>
        </p:txBody>
      </p:sp>
    </p:spTree>
    <p:extLst>
      <p:ext uri="{BB962C8B-B14F-4D97-AF65-F5344CB8AC3E}">
        <p14:creationId xmlns:p14="http://schemas.microsoft.com/office/powerpoint/2010/main" val="97730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44FE-796B-5524-B1F7-DB1A4BDB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059" y="1004627"/>
            <a:ext cx="4919741" cy="2791196"/>
          </a:xfrm>
        </p:spPr>
        <p:txBody>
          <a:bodyPr anchor="ctr">
            <a:normAutofit/>
          </a:bodyPr>
          <a:lstStyle/>
          <a:p>
            <a:r>
              <a:rPr lang="en-US" dirty="0"/>
              <a:t>When have you demonstrated leadership?</a:t>
            </a:r>
          </a:p>
        </p:txBody>
      </p:sp>
      <p:pic>
        <p:nvPicPr>
          <p:cNvPr id="6" name="Picture Placeholder 5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F8392480-CE3C-534F-49EC-A6F7C79A7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58" y="46300"/>
            <a:ext cx="4919741" cy="4919741"/>
          </a:xfrm>
          <a:noFill/>
        </p:spPr>
      </p:pic>
    </p:spTree>
    <p:extLst>
      <p:ext uri="{BB962C8B-B14F-4D97-AF65-F5344CB8AC3E}">
        <p14:creationId xmlns:p14="http://schemas.microsoft.com/office/powerpoint/2010/main" val="142078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A05A4-2FE8-D140-3975-D171CA61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ED06-42B7-2742-6F99-D50E1F1C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5" y="851781"/>
            <a:ext cx="789195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Share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F3DA76-F76D-C007-EF78-5E2EBB02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143" y="1802469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297025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82F34-9AFE-BC38-C57A-0BC2488B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970C-E5B4-A245-CDEE-E342CC8D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5" y="681662"/>
            <a:ext cx="7891950" cy="1325563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What challenges have you faced, or might face, as a leader?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C5B3571-9113-93DC-8573-4F756216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143" y="1928384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391964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4007D-FF18-B7B0-1068-173913CD3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11C2-B0C1-CE76-FAE1-A963FE20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5" y="681662"/>
            <a:ext cx="789195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Blob Tag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A33C85-E0B7-35A4-601D-391422071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246" y="1545612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214033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E33F2-E73E-98E8-829B-0670A01F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F2D1-85C2-8D79-8363-657A0610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13" y="839822"/>
            <a:ext cx="9304374" cy="3625852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What is ONE ACTION you can take today to help grow your leadership skills?</a:t>
            </a:r>
          </a:p>
        </p:txBody>
      </p:sp>
    </p:spTree>
    <p:extLst>
      <p:ext uri="{BB962C8B-B14F-4D97-AF65-F5344CB8AC3E}">
        <p14:creationId xmlns:p14="http://schemas.microsoft.com/office/powerpoint/2010/main" val="319030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EAB4B-082A-266C-821E-18235498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CC5A-EC23-2A2E-9F60-6C37BED3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496" y="649762"/>
            <a:ext cx="789195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Why do these actions matter?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45C7CA-744D-B0F4-EB66-BF97ECF81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552" y="1694466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95736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602D-D693-59FA-7EBC-BD369CC51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7FE1-F7F5-C0A4-2BEC-08951A99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496" y="649762"/>
            <a:ext cx="7891950" cy="1325563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How will taking these actions help you grow your leadership skills?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8F036F5-7D04-278F-0CAB-601EC3382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552" y="1726365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221909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FB04-9A4F-1962-A5CE-B6E53FA5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CFA1-6C14-8463-024E-4914F710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5" y="851781"/>
            <a:ext cx="789195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Who do you admire as </a:t>
            </a:r>
            <a:br>
              <a:rPr lang="en-US" sz="4000" dirty="0"/>
            </a:br>
            <a:r>
              <a:rPr lang="en-US" sz="4000" dirty="0"/>
              <a:t>a leader?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8CDFAB-4F6E-40C9-B4D7-0B6650BDA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143" y="1802469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102459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27CF-4423-A1C7-D6BA-E0DF2589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AC4D-CFCF-D85A-3846-228AF30E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5" y="628497"/>
            <a:ext cx="789195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What positive behaviors do leaders demonstrate?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2E083C4-1F28-BE7C-D022-F4D5811C4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143" y="1651936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242515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9DA1-6AE4-ED49-8A42-8295F386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188955"/>
            <a:ext cx="7422547" cy="1325563"/>
          </a:xfrm>
        </p:spPr>
        <p:txBody>
          <a:bodyPr/>
          <a:lstStyle/>
          <a:p>
            <a:r>
              <a:rPr lang="en-US" dirty="0"/>
              <a:t>Merriam Webster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0278-1E52-2129-7997-A9D1FA7B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881" y="2649455"/>
            <a:ext cx="7422547" cy="275972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3600" dirty="0">
                <a:solidFill>
                  <a:srgbClr val="003465"/>
                </a:solidFill>
              </a:rPr>
              <a:t>Leadership (noun)</a:t>
            </a:r>
          </a:p>
          <a:p>
            <a:pPr marL="0" indent="0">
              <a:buNone/>
            </a:pPr>
            <a:r>
              <a:rPr lang="en-US" dirty="0"/>
              <a:t>1. the office or position of a leader</a:t>
            </a:r>
          </a:p>
          <a:p>
            <a:pPr marL="0" indent="0">
              <a:buNone/>
            </a:pPr>
            <a:r>
              <a:rPr lang="en-US" dirty="0"/>
              <a:t>       • recently assumed the leadership of the company</a:t>
            </a:r>
          </a:p>
          <a:p>
            <a:pPr marL="0" indent="0">
              <a:buNone/>
            </a:pPr>
            <a:r>
              <a:rPr lang="en-US" dirty="0"/>
              <a:t>2. capacity to lead</a:t>
            </a:r>
          </a:p>
          <a:p>
            <a:pPr marL="0" indent="0">
              <a:buNone/>
            </a:pPr>
            <a:r>
              <a:rPr lang="en-US" dirty="0"/>
              <a:t>       • a politician who lacks leadership</a:t>
            </a:r>
          </a:p>
          <a:p>
            <a:pPr marL="0" indent="0">
              <a:buNone/>
            </a:pPr>
            <a:r>
              <a:rPr lang="en-US" dirty="0"/>
              <a:t>3. the act or an instance of leading</a:t>
            </a:r>
          </a:p>
          <a:p>
            <a:pPr marL="0" indent="0">
              <a:buNone/>
            </a:pPr>
            <a:r>
              <a:rPr lang="en-US" dirty="0"/>
              <a:t>        • </a:t>
            </a:r>
            <a:r>
              <a:rPr lang="en-US" i="1" dirty="0"/>
              <a:t>leadership</a:t>
            </a:r>
            <a:r>
              <a:rPr lang="en-US" dirty="0"/>
              <a:t> molds individuals into a team</a:t>
            </a:r>
          </a:p>
        </p:txBody>
      </p:sp>
    </p:spTree>
    <p:extLst>
      <p:ext uri="{BB962C8B-B14F-4D97-AF65-F5344CB8AC3E}">
        <p14:creationId xmlns:p14="http://schemas.microsoft.com/office/powerpoint/2010/main" val="137223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2A7F1-3710-925B-548D-52C89A16B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D284-96C0-E70E-257E-023D7F08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188955"/>
            <a:ext cx="7422547" cy="1325563"/>
          </a:xfrm>
        </p:spPr>
        <p:txBody>
          <a:bodyPr/>
          <a:lstStyle/>
          <a:p>
            <a:r>
              <a:rPr lang="en-US" dirty="0"/>
              <a:t>Cambridge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A81C-387C-C7CF-807B-2B4FAA05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881" y="2649455"/>
            <a:ext cx="7422547" cy="275972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3600" dirty="0">
                <a:solidFill>
                  <a:srgbClr val="003465"/>
                </a:solidFill>
              </a:rPr>
              <a:t>Leadership (noun)</a:t>
            </a:r>
          </a:p>
          <a:p>
            <a:pPr marL="0" indent="0">
              <a:buNone/>
            </a:pPr>
            <a:r>
              <a:rPr lang="en-US" dirty="0"/>
              <a:t>1. the set of characteristics that make a good leader</a:t>
            </a:r>
          </a:p>
          <a:p>
            <a:pPr marL="0" indent="0">
              <a:buNone/>
            </a:pPr>
            <a:r>
              <a:rPr lang="en-US" dirty="0"/>
              <a:t>       • He lacks leadership qualities/skills.</a:t>
            </a:r>
          </a:p>
          <a:p>
            <a:pPr marL="0" indent="0">
              <a:buNone/>
            </a:pPr>
            <a:r>
              <a:rPr lang="en-US" dirty="0"/>
              <a:t>2. the position or fact of being the leader</a:t>
            </a:r>
          </a:p>
          <a:p>
            <a:pPr marL="0" indent="0">
              <a:buNone/>
            </a:pPr>
            <a:r>
              <a:rPr lang="en-US" dirty="0"/>
              <a:t>       • The group flourished under her firm leadership.</a:t>
            </a:r>
          </a:p>
          <a:p>
            <a:pPr marL="0" indent="0">
              <a:buNone/>
            </a:pPr>
            <a:r>
              <a:rPr lang="en-US" dirty="0"/>
              <a:t>3. the person or people in charge of an organization</a:t>
            </a:r>
          </a:p>
          <a:p>
            <a:pPr marL="0" indent="0">
              <a:buNone/>
            </a:pPr>
            <a:r>
              <a:rPr lang="en-US" dirty="0"/>
              <a:t>        • There is growing discontent with the leadership.</a:t>
            </a:r>
          </a:p>
        </p:txBody>
      </p:sp>
    </p:spTree>
    <p:extLst>
      <p:ext uri="{BB962C8B-B14F-4D97-AF65-F5344CB8AC3E}">
        <p14:creationId xmlns:p14="http://schemas.microsoft.com/office/powerpoint/2010/main" val="183544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78052-B1E5-DBA3-5DDE-BD4562A8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0824-0544-8110-0C3D-3C0BBEC5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616" y="1624890"/>
            <a:ext cx="7422547" cy="1325563"/>
          </a:xfrm>
        </p:spPr>
        <p:txBody>
          <a:bodyPr/>
          <a:lstStyle/>
          <a:p>
            <a:r>
              <a:rPr lang="en-US" dirty="0"/>
              <a:t>John Maxwell</a:t>
            </a:r>
            <a:br>
              <a:rPr lang="en-US" dirty="0"/>
            </a:br>
            <a:r>
              <a:rPr lang="en-US" b="0" i="1" dirty="0"/>
              <a:t>Author and Orator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6BD-D185-E960-2489-2DBC0DF4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616" y="3085390"/>
            <a:ext cx="7422547" cy="275972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“Leadership is influence. It is the ability to obtain followers…A leader is great not because of his power, but because of his ability to empower others.”</a:t>
            </a:r>
          </a:p>
        </p:txBody>
      </p:sp>
    </p:spTree>
    <p:extLst>
      <p:ext uri="{BB962C8B-B14F-4D97-AF65-F5344CB8AC3E}">
        <p14:creationId xmlns:p14="http://schemas.microsoft.com/office/powerpoint/2010/main" val="426451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4EE2A-0F39-0DC0-68AE-44321B92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E4AB-946F-D256-67D1-B89D5CE7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14" y="1646155"/>
            <a:ext cx="742254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Lisa Cash Hanson,</a:t>
            </a:r>
            <a:br>
              <a:rPr lang="en-US" dirty="0"/>
            </a:br>
            <a:r>
              <a:rPr lang="en-US" b="0" i="1" dirty="0"/>
              <a:t>Entrepreneur, Speaker and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46FE-7EDD-2589-0839-26DB8A87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513" y="3366521"/>
            <a:ext cx="7422547" cy="185406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“Leadership is the ability to guide others without force into a direction or decision that leaves them still feeling empowered and accomplished.”</a:t>
            </a:r>
          </a:p>
        </p:txBody>
      </p:sp>
    </p:spTree>
    <p:extLst>
      <p:ext uri="{BB962C8B-B14F-4D97-AF65-F5344CB8AC3E}">
        <p14:creationId xmlns:p14="http://schemas.microsoft.com/office/powerpoint/2010/main" val="143241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70837-9BE3-334C-280D-5303AC4C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C241-7C5D-95FB-8AA9-224CA570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03" y="2083981"/>
            <a:ext cx="2969576" cy="1956391"/>
          </a:xfrm>
        </p:spPr>
        <p:txBody>
          <a:bodyPr>
            <a:normAutofit/>
          </a:bodyPr>
          <a:lstStyle/>
          <a:p>
            <a:r>
              <a:rPr lang="en-US" dirty="0"/>
              <a:t>How do </a:t>
            </a:r>
            <a:br>
              <a:rPr lang="en-US" dirty="0"/>
            </a:br>
            <a:r>
              <a:rPr lang="en-US" dirty="0"/>
              <a:t>you define leadership?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7F7F3C-F615-8B42-066B-DB7CF63DB7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060" y="824820"/>
            <a:ext cx="4929048" cy="4952921"/>
          </a:xfrm>
        </p:spPr>
      </p:pic>
    </p:spTree>
    <p:extLst>
      <p:ext uri="{BB962C8B-B14F-4D97-AF65-F5344CB8AC3E}">
        <p14:creationId xmlns:p14="http://schemas.microsoft.com/office/powerpoint/2010/main" val="416578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8D53-1430-930D-6F2D-B516E355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F8863-777E-9D1A-207E-BD97AD6C7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</TotalTime>
  <Words>298</Words>
  <Application>Microsoft Macintosh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Aptos</vt:lpstr>
      <vt:lpstr>Futura Std Condensed</vt:lpstr>
      <vt:lpstr>Office Theme</vt:lpstr>
      <vt:lpstr>Custom Design</vt:lpstr>
      <vt:lpstr>1_Custom Design</vt:lpstr>
      <vt:lpstr>Leadership Development</vt:lpstr>
      <vt:lpstr>Who do you admire as  a leader?</vt:lpstr>
      <vt:lpstr>What positive behaviors do leaders demonstrate?</vt:lpstr>
      <vt:lpstr>Merriam Webster Dictionary</vt:lpstr>
      <vt:lpstr>Cambridge Dictionary</vt:lpstr>
      <vt:lpstr>John Maxwell Author and Orator</vt:lpstr>
      <vt:lpstr>Lisa Cash Hanson, Entrepreneur, Speaker and Inventor</vt:lpstr>
      <vt:lpstr>How do  you define leadership?</vt:lpstr>
      <vt:lpstr>PowerPoint Presentation</vt:lpstr>
      <vt:lpstr>The SkillsUSA Framework Essential Element of Leadership is defined as:</vt:lpstr>
      <vt:lpstr>When have you demonstrated leadership?</vt:lpstr>
      <vt:lpstr>Share</vt:lpstr>
      <vt:lpstr>What challenges have you faced, or might face, as a leader?</vt:lpstr>
      <vt:lpstr>Blob Tag</vt:lpstr>
      <vt:lpstr>What is ONE ACTION you can take today to help grow your leadership skills?</vt:lpstr>
      <vt:lpstr>Why do these actions matter?</vt:lpstr>
      <vt:lpstr>How will taking these actions help you grow your leadership skills?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65</cp:revision>
  <dcterms:created xsi:type="dcterms:W3CDTF">2023-10-07T01:55:32Z</dcterms:created>
  <dcterms:modified xsi:type="dcterms:W3CDTF">2026-02-26T19:31:11Z</dcterms:modified>
</cp:coreProperties>
</file>