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17"/>
  </p:notesMasterIdLst>
  <p:sldIdLst>
    <p:sldId id="289" r:id="rId4"/>
    <p:sldId id="327" r:id="rId5"/>
    <p:sldId id="328" r:id="rId6"/>
    <p:sldId id="320" r:id="rId7"/>
    <p:sldId id="322" r:id="rId8"/>
    <p:sldId id="329" r:id="rId9"/>
    <p:sldId id="330" r:id="rId10"/>
    <p:sldId id="280" r:id="rId11"/>
    <p:sldId id="331" r:id="rId12"/>
    <p:sldId id="332" r:id="rId13"/>
    <p:sldId id="333" r:id="rId14"/>
    <p:sldId id="334" r:id="rId15"/>
    <p:sldId id="323" r:id="rId16"/>
  </p:sldIdLst>
  <p:sldSz cx="12192000" cy="6858000"/>
  <p:notesSz cx="6858000" cy="9144000"/>
  <p:embeddedFontLst>
    <p:embeddedFont>
      <p:font typeface="Futura Std Condensed" panose="020B05020202040203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386"/>
    <a:srgbClr val="CB0000"/>
    <a:srgbClr val="003465"/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94"/>
  </p:normalViewPr>
  <p:slideViewPr>
    <p:cSldViewPr snapToGrid="0">
      <p:cViewPr varScale="1">
        <p:scale>
          <a:sx n="121" d="100"/>
          <a:sy n="121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E833C-696E-8416-1F10-6AFD8FF6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7080B-ED3D-8A18-F9E4-71FCFE045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8831C-F1B3-3737-75D0-85349D71B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37F5C-58A4-569D-340D-C1EA95835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78754-8204-596B-BFCE-6D9F92727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892286"/>
            <a:ext cx="4505256" cy="1443839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Competitions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9019" y="1639858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Thrive Through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0982" y="133488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2870014" y="1681961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4899048" y="3230435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0A12CBE-EB38-D66F-5663-B8C1C533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19888" y="905204"/>
            <a:ext cx="1123950" cy="11239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538" y="327025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National SkillsUSA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State SkillsUSA Association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288" y="3429000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Our Local Chapter</a:t>
            </a: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7CD54EA5-BC7A-4E3B-74A9-2CFC3040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18047" y="253157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2434597" y="3258500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3563135" y="1691493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2907310" y="127523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764" y="3474179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1: Quality Chapter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934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2: Chapter of Distinction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709" y="307025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3: Models of Excellence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0BA52980-890C-2526-C736-45B6D5F32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113" y="1642328"/>
            <a:ext cx="1768549" cy="1768549"/>
          </a:xfrm>
          <a:prstGeom prst="rect">
            <a:avLst/>
          </a:prstGeom>
        </p:spPr>
      </p:pic>
      <p:pic>
        <p:nvPicPr>
          <p:cNvPr id="5" name="Graphic 4" descr="Trophy outline">
            <a:extLst>
              <a:ext uri="{FF2B5EF4-FFF2-40B4-BE49-F238E27FC236}">
                <a16:creationId xmlns:a16="http://schemas.microsoft.com/office/drawing/2014/main" id="{CFD8F944-9E0C-3862-3118-4A15F825C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265" y="93412"/>
            <a:ext cx="1604999" cy="1604999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B49CB259-F136-BEBB-666B-D672DC2040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27" y="3166764"/>
            <a:ext cx="1729507" cy="17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3813" y="229740"/>
            <a:ext cx="4944178" cy="2041823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843813" y="2504342"/>
            <a:ext cx="4944178" cy="204182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6458550" y="229741"/>
            <a:ext cx="4944177" cy="204182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149" y="423278"/>
            <a:ext cx="4023379" cy="16557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excites you about CEP?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149" y="2666198"/>
            <a:ext cx="4023379" cy="1722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feel like?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8808" y="409244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sound like?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4FE7C-C9FB-17E0-2EF4-1260A40EDBBE}"/>
              </a:ext>
            </a:extLst>
          </p:cNvPr>
          <p:cNvSpPr/>
          <p:nvPr userDrawn="1"/>
        </p:nvSpPr>
        <p:spPr>
          <a:xfrm>
            <a:off x="6458550" y="2501303"/>
            <a:ext cx="4944177" cy="2041822"/>
          </a:xfrm>
          <a:prstGeom prst="roundRect">
            <a:avLst/>
          </a:prstGeom>
          <a:solidFill>
            <a:srgbClr val="C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3EA3EE1-2C2F-45E1-7FF6-C4860ECE8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808" y="2680806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will be most challenging about CEP?</a:t>
            </a:r>
          </a:p>
        </p:txBody>
      </p:sp>
    </p:spTree>
    <p:extLst>
      <p:ext uri="{BB962C8B-B14F-4D97-AF65-F5344CB8AC3E}">
        <p14:creationId xmlns:p14="http://schemas.microsoft.com/office/powerpoint/2010/main" val="219303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Year Resolution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766402"/>
            <a:ext cx="7110436" cy="8810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2656572"/>
            <a:ext cx="7110436" cy="33637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A59DC-2CA0-A9A0-FF66-E2608E02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4975" y="1738647"/>
            <a:ext cx="7110413" cy="8207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rgbClr val="466386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b="0" i="0" dirty="0">
                <a:latin typeface="Futura Std Condensed" panose="020B0502020204020303" pitchFamily="34" charset="0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607E-E864-786B-E9C2-496FCA53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574" y="0"/>
            <a:ext cx="12261573" cy="6897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35" y="3429000"/>
            <a:ext cx="10714381" cy="174939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New Year Resolution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B045-AF04-F2EF-6B21-C88C0E3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4251-E40F-2163-758C-A3C2B0D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7500" y="1681419"/>
            <a:ext cx="5305425" cy="9951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466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5" r:id="rId6"/>
    <p:sldLayoutId id="2147483692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3" r:id="rId3"/>
    <p:sldLayoutId id="2147483694" r:id="rId4"/>
    <p:sldLayoutId id="214748369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NfOLcFzbxXU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367" y="2775098"/>
            <a:ext cx="4505256" cy="1676734"/>
          </a:xfrm>
        </p:spPr>
        <p:txBody>
          <a:bodyPr/>
          <a:lstStyle/>
          <a:p>
            <a:r>
              <a:rPr lang="en-US" dirty="0"/>
              <a:t>Competitions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420" y="1600390"/>
            <a:ext cx="4841203" cy="1174708"/>
          </a:xfrm>
        </p:spPr>
        <p:txBody>
          <a:bodyPr>
            <a:normAutofit/>
          </a:bodyPr>
          <a:lstStyle/>
          <a:p>
            <a:r>
              <a:rPr lang="en-US" dirty="0"/>
              <a:t>Thrive Through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AE92EC-7E7F-C046-A668-84927C2F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10512424" cy="628430"/>
          </a:xfrm>
        </p:spPr>
        <p:txBody>
          <a:bodyPr/>
          <a:lstStyle/>
          <a:p>
            <a:r>
              <a:rPr lang="en-US" dirty="0"/>
              <a:t>SkillsUSA Championships Category: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3BE6C-692D-D781-7294-D340D337E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Action Skills</a:t>
            </a:r>
          </a:p>
          <a:p>
            <a:r>
              <a:rPr lang="en-US" dirty="0"/>
              <a:t>American Spirit</a:t>
            </a:r>
          </a:p>
          <a:p>
            <a:r>
              <a:rPr lang="en-US" dirty="0"/>
              <a:t>Chapter Display</a:t>
            </a:r>
          </a:p>
          <a:p>
            <a:r>
              <a:rPr lang="en-US" dirty="0"/>
              <a:t>Community Action Project</a:t>
            </a:r>
          </a:p>
          <a:p>
            <a:r>
              <a:rPr lang="en-US" dirty="0"/>
              <a:t>Community Service</a:t>
            </a:r>
          </a:p>
          <a:p>
            <a:r>
              <a:rPr lang="en-US" dirty="0"/>
              <a:t>Extemporaneous Speaking</a:t>
            </a:r>
          </a:p>
          <a:p>
            <a:r>
              <a:rPr lang="en-US" dirty="0"/>
              <a:t>Job Interview</a:t>
            </a:r>
          </a:p>
          <a:p>
            <a:r>
              <a:rPr lang="en-US" dirty="0"/>
              <a:t>Job Skill Demonstration 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5FF5B-4D64-79E5-F6FA-96FC9B43A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056719"/>
            <a:ext cx="5321595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Job Skills Demonstration Open</a:t>
            </a:r>
          </a:p>
          <a:p>
            <a:r>
              <a:rPr lang="en-US" dirty="0"/>
              <a:t>Opening and Closing Ceremonies</a:t>
            </a:r>
          </a:p>
          <a:p>
            <a:r>
              <a:rPr lang="en-US" dirty="0"/>
              <a:t>Outstanding Chapter</a:t>
            </a:r>
          </a:p>
          <a:p>
            <a:r>
              <a:rPr lang="en-US" dirty="0"/>
              <a:t>Pin Design</a:t>
            </a:r>
          </a:p>
          <a:p>
            <a:r>
              <a:rPr lang="en-US" dirty="0"/>
              <a:t>Prepared Speech</a:t>
            </a:r>
          </a:p>
          <a:p>
            <a:r>
              <a:rPr lang="en-US" dirty="0"/>
              <a:t>Promotional Bulletin Board</a:t>
            </a:r>
          </a:p>
          <a:p>
            <a:r>
              <a:rPr lang="en-US" dirty="0"/>
              <a:t>Quiz Bowl</a:t>
            </a:r>
          </a:p>
          <a:p>
            <a:r>
              <a:rPr lang="en-US" dirty="0"/>
              <a:t>T-Shirt Design</a:t>
            </a:r>
          </a:p>
        </p:txBody>
      </p:sp>
    </p:spTree>
    <p:extLst>
      <p:ext uri="{BB962C8B-B14F-4D97-AF65-F5344CB8AC3E}">
        <p14:creationId xmlns:p14="http://schemas.microsoft.com/office/powerpoint/2010/main" val="62386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4DF6-1E28-DBD0-D73F-65C80928D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SkillsUSA Championships Category: OCCUPATIONAL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55C5C-74D4-0840-E8D5-7DBE513FE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97734"/>
            <a:ext cx="6149396" cy="1655762"/>
          </a:xfrm>
        </p:spPr>
        <p:txBody>
          <a:bodyPr/>
          <a:lstStyle/>
          <a:p>
            <a:r>
              <a:rPr lang="en-US" dirty="0"/>
              <a:t>Engineering Technology - Design</a:t>
            </a:r>
          </a:p>
        </p:txBody>
      </p:sp>
    </p:spTree>
    <p:extLst>
      <p:ext uri="{BB962C8B-B14F-4D97-AF65-F5344CB8AC3E}">
        <p14:creationId xmlns:p14="http://schemas.microsoft.com/office/powerpoint/2010/main" val="68655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6212-BF21-E5C8-78DF-5AF42007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716" y="159489"/>
            <a:ext cx="6992863" cy="1600200"/>
          </a:xfrm>
        </p:spPr>
        <p:txBody>
          <a:bodyPr/>
          <a:lstStyle/>
          <a:p>
            <a:r>
              <a:rPr lang="en-US" dirty="0"/>
              <a:t>SkillsUSA Championships Category: SKILLED TECHNICAL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69C28-0547-0D48-CD79-F23A73DFA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3" y="1897790"/>
            <a:ext cx="7581014" cy="3992648"/>
          </a:xfrm>
        </p:spPr>
        <p:txBody>
          <a:bodyPr>
            <a:normAutofit/>
          </a:bodyPr>
          <a:lstStyle/>
          <a:p>
            <a:r>
              <a:rPr lang="en-US" sz="2800" dirty="0"/>
              <a:t>3D Visualization and Animation</a:t>
            </a:r>
          </a:p>
          <a:p>
            <a:r>
              <a:rPr lang="en-US" sz="2800" dirty="0"/>
              <a:t>Additive Manufacturing</a:t>
            </a:r>
          </a:p>
          <a:p>
            <a:r>
              <a:rPr lang="en-US" sz="2800" dirty="0"/>
              <a:t>Commercial sUAS Drone</a:t>
            </a:r>
          </a:p>
          <a:p>
            <a:r>
              <a:rPr lang="en-US" sz="2800" dirty="0"/>
              <a:t>Interactive Application and Video Game Development</a:t>
            </a:r>
          </a:p>
          <a:p>
            <a:r>
              <a:rPr lang="en-US" sz="2800" dirty="0"/>
              <a:t>Mobile Robotics Technology</a:t>
            </a:r>
          </a:p>
          <a:p>
            <a:r>
              <a:rPr lang="en-US" sz="2800" dirty="0"/>
              <a:t>Robotics – Urban Search and Rescue</a:t>
            </a:r>
          </a:p>
          <a:p>
            <a:r>
              <a:rPr lang="en-US" sz="2800" dirty="0"/>
              <a:t>Team Engineering Challenge</a:t>
            </a:r>
          </a:p>
        </p:txBody>
      </p:sp>
    </p:spTree>
    <p:extLst>
      <p:ext uri="{BB962C8B-B14F-4D97-AF65-F5344CB8AC3E}">
        <p14:creationId xmlns:p14="http://schemas.microsoft.com/office/powerpoint/2010/main" val="279732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47C5-42AA-C5A2-15F5-749300A5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51C5-E749-DC61-EED6-CD85C32C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50" y="493669"/>
            <a:ext cx="7422547" cy="2015615"/>
          </a:xfrm>
        </p:spPr>
        <p:txBody>
          <a:bodyPr anchor="ctr">
            <a:normAutofit/>
          </a:bodyPr>
          <a:lstStyle/>
          <a:p>
            <a:r>
              <a:rPr lang="en-US" dirty="0"/>
              <a:t>SkillsUSA Competition Resolution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9875C-05C1-87D5-A882-0351E84C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098" y="3147237"/>
            <a:ext cx="3153296" cy="24981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year I will…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2487688-E5B0-6E81-764F-41ED847D9B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394" y="1665274"/>
            <a:ext cx="4453164" cy="4425090"/>
          </a:xfrm>
          <a:noFill/>
        </p:spPr>
      </p:pic>
    </p:spTree>
    <p:extLst>
      <p:ext uri="{BB962C8B-B14F-4D97-AF65-F5344CB8AC3E}">
        <p14:creationId xmlns:p14="http://schemas.microsoft.com/office/powerpoint/2010/main" val="120791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B7B8-4037-D2F6-1C05-267F9660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 Resolution</a:t>
            </a:r>
          </a:p>
        </p:txBody>
      </p:sp>
    </p:spTree>
    <p:extLst>
      <p:ext uri="{BB962C8B-B14F-4D97-AF65-F5344CB8AC3E}">
        <p14:creationId xmlns:p14="http://schemas.microsoft.com/office/powerpoint/2010/main" val="392872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in red suits&#10;&#10;Description automatically generated">
            <a:extLst>
              <a:ext uri="{FF2B5EF4-FFF2-40B4-BE49-F238E27FC236}">
                <a16:creationId xmlns:a16="http://schemas.microsoft.com/office/drawing/2014/main" id="{3FE1F58A-C8EA-5061-AB54-B71C9CB7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13" y="358554"/>
            <a:ext cx="5989599" cy="30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group of people wearing medals&#10;&#10;Description automatically generated">
            <a:extLst>
              <a:ext uri="{FF2B5EF4-FFF2-40B4-BE49-F238E27FC236}">
                <a16:creationId xmlns:a16="http://schemas.microsoft.com/office/drawing/2014/main" id="{415F298D-B756-82A5-9B78-68C651CE1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582" y="358555"/>
            <a:ext cx="5421638" cy="30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90F901-20A5-47B5-9C25-3F36C40C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12" y="3491660"/>
            <a:ext cx="6332179" cy="30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roup of boys in red suits&#10;&#10;Description automatically generated">
            <a:extLst>
              <a:ext uri="{FF2B5EF4-FFF2-40B4-BE49-F238E27FC236}">
                <a16:creationId xmlns:a16="http://schemas.microsoft.com/office/drawing/2014/main" id="{A76B3B78-4787-3EEE-1FD0-49979C40B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909" y="3491660"/>
            <a:ext cx="5081311" cy="30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7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4D17-17B9-0191-0EA3-9554940E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733" y="1014715"/>
            <a:ext cx="4509052" cy="292472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Identify benefits of competition and list SkillsUSA competitions.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E0E22A-F00D-0749-BA86-470FAF666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29" y="61332"/>
            <a:ext cx="6735336" cy="6735336"/>
          </a:xfrm>
          <a:noFill/>
        </p:spPr>
      </p:pic>
    </p:spTree>
    <p:extLst>
      <p:ext uri="{BB962C8B-B14F-4D97-AF65-F5344CB8AC3E}">
        <p14:creationId xmlns:p14="http://schemas.microsoft.com/office/powerpoint/2010/main" val="189402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DADE-2F2E-49E3-E3E5-3AA754FC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0" y="628497"/>
            <a:ext cx="7388714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Round 1: Fastest Airplane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4C8CE39-1BD9-3358-6D5C-B5303E2C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348" y="1683834"/>
            <a:ext cx="4427034" cy="4427034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2866B-4CC3-7386-4F60-8EB74F24C4FF}"/>
              </a:ext>
            </a:extLst>
          </p:cNvPr>
          <p:cNvSpPr txBox="1"/>
          <p:nvPr/>
        </p:nvSpPr>
        <p:spPr>
          <a:xfrm>
            <a:off x="4280147" y="1954060"/>
            <a:ext cx="311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66386"/>
                </a:solidFill>
              </a:rPr>
              <a:t>5-minute time limit</a:t>
            </a:r>
          </a:p>
        </p:txBody>
      </p:sp>
    </p:spTree>
    <p:extLst>
      <p:ext uri="{BB962C8B-B14F-4D97-AF65-F5344CB8AC3E}">
        <p14:creationId xmlns:p14="http://schemas.microsoft.com/office/powerpoint/2010/main" val="211325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43B1A-9282-AAB1-1740-1FD120C2B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649A-2F7C-2AE6-DEA2-2ACA40C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0" y="628497"/>
            <a:ext cx="7388714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Round 2: Furthest Flight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84B897D-EB8F-E358-6406-37D4890EC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348" y="1683834"/>
            <a:ext cx="4427034" cy="4427034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1610A-0FA5-3949-F4CD-E65D4BD13120}"/>
              </a:ext>
            </a:extLst>
          </p:cNvPr>
          <p:cNvSpPr txBox="1"/>
          <p:nvPr/>
        </p:nvSpPr>
        <p:spPr>
          <a:xfrm>
            <a:off x="4280147" y="1954060"/>
            <a:ext cx="311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66386"/>
                </a:solidFill>
              </a:rPr>
              <a:t>5-minute time limit</a:t>
            </a:r>
          </a:p>
        </p:txBody>
      </p:sp>
    </p:spTree>
    <p:extLst>
      <p:ext uri="{BB962C8B-B14F-4D97-AF65-F5344CB8AC3E}">
        <p14:creationId xmlns:p14="http://schemas.microsoft.com/office/powerpoint/2010/main" val="156222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FB04-9A4F-1962-A5CE-B6E53FA5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CFA1-6C14-8463-024E-4914F710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0" y="628497"/>
            <a:ext cx="7388714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Round 3: Team Flight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8CDFAB-4F6E-40C9-B4D7-0B6650BDA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96" y="1683834"/>
            <a:ext cx="4427034" cy="4427034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4572F6-AE40-76BA-BB1E-4B6796312DFC}"/>
              </a:ext>
            </a:extLst>
          </p:cNvPr>
          <p:cNvSpPr txBox="1"/>
          <p:nvPr/>
        </p:nvSpPr>
        <p:spPr>
          <a:xfrm>
            <a:off x="4059044" y="1954060"/>
            <a:ext cx="3332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5-minute </a:t>
            </a:r>
            <a:br>
              <a:rPr lang="en-US" sz="2800" dirty="0">
                <a:solidFill>
                  <a:srgbClr val="466386"/>
                </a:solidFill>
              </a:rPr>
            </a:br>
            <a:r>
              <a:rPr lang="en-US" sz="2800" dirty="0">
                <a:solidFill>
                  <a:srgbClr val="466386"/>
                </a:solidFill>
              </a:rPr>
              <a:t>time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You may not physically </a:t>
            </a:r>
            <a:br>
              <a:rPr lang="en-US" sz="2800" dirty="0">
                <a:solidFill>
                  <a:srgbClr val="466386"/>
                </a:solidFill>
              </a:rPr>
            </a:br>
            <a:r>
              <a:rPr lang="en-US" sz="2800" dirty="0">
                <a:solidFill>
                  <a:srgbClr val="466386"/>
                </a:solidFill>
              </a:rPr>
              <a:t>touch the </a:t>
            </a:r>
            <a:br>
              <a:rPr lang="en-US" sz="2800" dirty="0">
                <a:solidFill>
                  <a:srgbClr val="466386"/>
                </a:solidFill>
              </a:rPr>
            </a:br>
            <a:r>
              <a:rPr lang="en-US" sz="2800" dirty="0">
                <a:solidFill>
                  <a:srgbClr val="466386"/>
                </a:solidFill>
              </a:rPr>
              <a:t>paper airplane </a:t>
            </a:r>
            <a:br>
              <a:rPr lang="en-US" sz="2800" dirty="0">
                <a:solidFill>
                  <a:srgbClr val="466386"/>
                </a:solidFill>
              </a:rPr>
            </a:br>
            <a:r>
              <a:rPr lang="en-US" sz="2800" dirty="0">
                <a:solidFill>
                  <a:srgbClr val="466386"/>
                </a:solidFill>
              </a:rPr>
              <a:t>to move it.</a:t>
            </a:r>
          </a:p>
        </p:txBody>
      </p:sp>
    </p:spTree>
    <p:extLst>
      <p:ext uri="{BB962C8B-B14F-4D97-AF65-F5344CB8AC3E}">
        <p14:creationId xmlns:p14="http://schemas.microsoft.com/office/powerpoint/2010/main" val="102459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8D53-1430-930D-6F2D-B516E355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F8863-777E-9D1A-207E-BD97AD6C7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BD222-76E5-870A-DEE2-474D9953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457200"/>
            <a:ext cx="4583151" cy="2207941"/>
          </a:xfrm>
        </p:spPr>
        <p:txBody>
          <a:bodyPr>
            <a:normAutofit/>
          </a:bodyPr>
          <a:lstStyle/>
          <a:p>
            <a:r>
              <a:rPr lang="en-US" dirty="0"/>
              <a:t>Watch the SkillsUSA Championships Video.</a:t>
            </a:r>
          </a:p>
        </p:txBody>
      </p:sp>
      <p:pic>
        <p:nvPicPr>
          <p:cNvPr id="6" name="Picture Placeholder 5" descr="A blue and red card with a picture of a person with a torch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BC26A2BC-812F-338F-57A7-E34CF3CFC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236" y="914399"/>
            <a:ext cx="6172200" cy="3425569"/>
          </a:xfrm>
          <a:noFill/>
        </p:spPr>
      </p:pic>
    </p:spTree>
    <p:extLst>
      <p:ext uri="{BB962C8B-B14F-4D97-AF65-F5344CB8AC3E}">
        <p14:creationId xmlns:p14="http://schemas.microsoft.com/office/powerpoint/2010/main" val="212693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157</Words>
  <Application>Microsoft Macintosh PowerPoint</Application>
  <PresentationFormat>Widescreen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Aptos</vt:lpstr>
      <vt:lpstr>Futura Std Condensed</vt:lpstr>
      <vt:lpstr>Office Theme</vt:lpstr>
      <vt:lpstr>Custom Design</vt:lpstr>
      <vt:lpstr>1_Custom Design</vt:lpstr>
      <vt:lpstr>Competitions</vt:lpstr>
      <vt:lpstr>New Year Resolution</vt:lpstr>
      <vt:lpstr>PowerPoint Presentation</vt:lpstr>
      <vt:lpstr>Identify benefits of competition and list SkillsUSA competitions.</vt:lpstr>
      <vt:lpstr>Round 1: Fastest Airplane</vt:lpstr>
      <vt:lpstr>Round 2: Furthest Flight</vt:lpstr>
      <vt:lpstr>Round 3: Team Flight</vt:lpstr>
      <vt:lpstr>PowerPoint Presentation</vt:lpstr>
      <vt:lpstr>Watch the SkillsUSA Championships Video.</vt:lpstr>
      <vt:lpstr>PowerPoint Presentation</vt:lpstr>
      <vt:lpstr>SkillsUSA Championships Category: OCCUPATIONAL</vt:lpstr>
      <vt:lpstr>SkillsUSA Championships Category: SKILLED TECHNICAL</vt:lpstr>
      <vt:lpstr>SkillsUSA Competition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54</cp:revision>
  <dcterms:created xsi:type="dcterms:W3CDTF">2023-10-07T01:55:32Z</dcterms:created>
  <dcterms:modified xsi:type="dcterms:W3CDTF">2026-01-26T18:40:16Z</dcterms:modified>
</cp:coreProperties>
</file>