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81" r:id="rId3"/>
  </p:sldMasterIdLst>
  <p:notesMasterIdLst>
    <p:notesMasterId r:id="rId22"/>
  </p:notesMasterIdLst>
  <p:sldIdLst>
    <p:sldId id="289" r:id="rId4"/>
    <p:sldId id="348" r:id="rId5"/>
    <p:sldId id="335" r:id="rId6"/>
    <p:sldId id="336" r:id="rId7"/>
    <p:sldId id="337" r:id="rId8"/>
    <p:sldId id="280" r:id="rId9"/>
    <p:sldId id="338" r:id="rId10"/>
    <p:sldId id="322" r:id="rId11"/>
    <p:sldId id="339" r:id="rId12"/>
    <p:sldId id="340" r:id="rId13"/>
    <p:sldId id="341" r:id="rId14"/>
    <p:sldId id="342" r:id="rId15"/>
    <p:sldId id="329" r:id="rId16"/>
    <p:sldId id="330" r:id="rId17"/>
    <p:sldId id="343" r:id="rId18"/>
    <p:sldId id="344" r:id="rId19"/>
    <p:sldId id="345" r:id="rId20"/>
    <p:sldId id="346" r:id="rId21"/>
  </p:sldIdLst>
  <p:sldSz cx="12192000" cy="6858000"/>
  <p:notesSz cx="6858000" cy="9144000"/>
  <p:embeddedFontLst>
    <p:embeddedFont>
      <p:font typeface="Futura Std Condensed" panose="020B05020202040203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386"/>
    <a:srgbClr val="CB0000"/>
    <a:srgbClr val="003465"/>
    <a:srgbClr val="D29F13"/>
    <a:srgbClr val="013262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/>
    <p:restoredTop sz="94694"/>
  </p:normalViewPr>
  <p:slideViewPr>
    <p:cSldViewPr snapToGrid="0">
      <p:cViewPr varScale="1">
        <p:scale>
          <a:sx n="121" d="100"/>
          <a:sy n="121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AE9B-E704-9644-B540-0CC65111CAB8}" type="datetimeFigureOut">
              <a:rPr lang="en-US" smtClean="0"/>
              <a:t>1/26/26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DE7-2E8D-514D-9F20-2C3181D6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78754-8204-596B-BFCE-6D9F92727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4966" y="2892286"/>
            <a:ext cx="4505256" cy="1443839"/>
          </a:xfrm>
          <a:prstGeom prst="rect">
            <a:avLst/>
          </a:prstGeom>
        </p:spPr>
        <p:txBody>
          <a:bodyPr anchor="t"/>
          <a:lstStyle>
            <a:lvl1pPr algn="r">
              <a:defRPr sz="4000"/>
            </a:lvl1pPr>
          </a:lstStyle>
          <a:p>
            <a:r>
              <a:rPr lang="en-US" dirty="0"/>
              <a:t>Advocacy</a:t>
            </a:r>
            <a:br>
              <a:rPr lang="en-US" dirty="0"/>
            </a:br>
            <a:r>
              <a:rPr lang="en-US" dirty="0"/>
              <a:t>and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9019" y="1639858"/>
            <a:ext cx="4841203" cy="117470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Promote Through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7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8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0982" y="133488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2870014" y="1681961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4899048" y="3230435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90A12CBE-EB38-D66F-5663-B8C1C533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19888" y="905204"/>
            <a:ext cx="1123950" cy="112395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5538" y="327025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National SkillsUSA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State SkillsUSA Association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4288" y="3429000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Our Local Chapter</a:t>
            </a:r>
          </a:p>
        </p:txBody>
      </p:sp>
      <p:pic>
        <p:nvPicPr>
          <p:cNvPr id="20" name="Graphic 19" descr="Arrow: Straight with solid fill">
            <a:extLst>
              <a:ext uri="{FF2B5EF4-FFF2-40B4-BE49-F238E27FC236}">
                <a16:creationId xmlns:a16="http://schemas.microsoft.com/office/drawing/2014/main" id="{7CD54EA5-BC7A-4E3B-74A9-2CFC3040C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18047" y="2531577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2434597" y="3258500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3563135" y="1691493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2907310" y="127523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764" y="3474179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1: Quality Chapter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934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2: Chapter of Distinction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1709" y="307025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3: Models of Excellence</a:t>
            </a:r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0BA52980-890C-2526-C736-45B6D5F32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0113" y="1642328"/>
            <a:ext cx="1768549" cy="1768549"/>
          </a:xfrm>
          <a:prstGeom prst="rect">
            <a:avLst/>
          </a:prstGeom>
        </p:spPr>
      </p:pic>
      <p:pic>
        <p:nvPicPr>
          <p:cNvPr id="5" name="Graphic 4" descr="Trophy outline">
            <a:extLst>
              <a:ext uri="{FF2B5EF4-FFF2-40B4-BE49-F238E27FC236}">
                <a16:creationId xmlns:a16="http://schemas.microsoft.com/office/drawing/2014/main" id="{CFD8F944-9E0C-3862-3118-4A15F825C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265" y="93412"/>
            <a:ext cx="1604999" cy="1604999"/>
          </a:xfrm>
          <a:prstGeom prst="rect">
            <a:avLst/>
          </a:prstGeom>
        </p:spPr>
      </p:pic>
      <p:pic>
        <p:nvPicPr>
          <p:cNvPr id="7" name="Graphic 6" descr="Diploma with solid fill">
            <a:extLst>
              <a:ext uri="{FF2B5EF4-FFF2-40B4-BE49-F238E27FC236}">
                <a16:creationId xmlns:a16="http://schemas.microsoft.com/office/drawing/2014/main" id="{B49CB259-F136-BEBB-666B-D672DC2040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27" y="3166764"/>
            <a:ext cx="1729507" cy="17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3813" y="229740"/>
            <a:ext cx="4944178" cy="2041823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843813" y="2504342"/>
            <a:ext cx="4944178" cy="204182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6458550" y="229741"/>
            <a:ext cx="4944177" cy="204182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149" y="423278"/>
            <a:ext cx="4023379" cy="16557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excites you about CEP?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149" y="2666198"/>
            <a:ext cx="4023379" cy="1722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feel like?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8808" y="409244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sound like?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D4FE7C-C9FB-17E0-2EF4-1260A40EDBBE}"/>
              </a:ext>
            </a:extLst>
          </p:cNvPr>
          <p:cNvSpPr/>
          <p:nvPr userDrawn="1"/>
        </p:nvSpPr>
        <p:spPr>
          <a:xfrm>
            <a:off x="6458550" y="2501303"/>
            <a:ext cx="4944177" cy="2041822"/>
          </a:xfrm>
          <a:prstGeom prst="roundRect">
            <a:avLst/>
          </a:prstGeom>
          <a:solidFill>
            <a:srgbClr val="CB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3EA3EE1-2C2F-45E1-7FF6-C4860ECE8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808" y="2680806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will be most challenging about CEP?</a:t>
            </a:r>
          </a:p>
        </p:txBody>
      </p:sp>
    </p:spTree>
    <p:extLst>
      <p:ext uri="{BB962C8B-B14F-4D97-AF65-F5344CB8AC3E}">
        <p14:creationId xmlns:p14="http://schemas.microsoft.com/office/powerpoint/2010/main" val="219303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435"/>
            <a:ext cx="10515600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83013"/>
            <a:ext cx="10515600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AA3D-851B-43E5-9786-2F733DC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64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8DB6-77CE-49BD-8779-C3212609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CD70-4988-5A04-A493-0CCF34C6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671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28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567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football.</a:t>
            </a:r>
          </a:p>
        </p:txBody>
      </p:sp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E046B-54F8-3915-E188-B31031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4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D18E-E3D9-5154-1EF4-89BE5991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54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0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604" y="1122363"/>
            <a:ext cx="61493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02038"/>
            <a:ext cx="61493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04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107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6" y="1266022"/>
            <a:ext cx="6782124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326" y="3657600"/>
            <a:ext cx="6782124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97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11" y="954447"/>
            <a:ext cx="7028198" cy="153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511" y="2576339"/>
            <a:ext cx="7028198" cy="3397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9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5629" y="1153882"/>
            <a:ext cx="67900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629" y="1977794"/>
            <a:ext cx="679006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492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71" y="2539458"/>
            <a:ext cx="6875240" cy="1779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89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0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57200"/>
            <a:ext cx="6172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195501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7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shoe.</a:t>
            </a:r>
          </a:p>
        </p:txBody>
      </p:sp>
    </p:spTree>
    <p:extLst>
      <p:ext uri="{BB962C8B-B14F-4D97-AF65-F5344CB8AC3E}">
        <p14:creationId xmlns:p14="http://schemas.microsoft.com/office/powerpoint/2010/main" val="737250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520606"/>
            <a:ext cx="7110436" cy="1117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1765394"/>
            <a:ext cx="7110436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766402"/>
            <a:ext cx="7110436" cy="8810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2656572"/>
            <a:ext cx="7110436" cy="33637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A59DC-2CA0-A9A0-FF66-E2608E02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4975" y="1738647"/>
            <a:ext cx="7110413" cy="8207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rgbClr val="466386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b="0" i="0" dirty="0">
                <a:latin typeface="Futura Std Condensed" panose="020B0502020204020303" pitchFamily="34" charset="0"/>
              </a:rPr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1843062"/>
            <a:ext cx="74753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golf ball grabber.</a:t>
            </a:r>
          </a:p>
        </p:txBody>
      </p:sp>
    </p:spTree>
    <p:extLst>
      <p:ext uri="{BB962C8B-B14F-4D97-AF65-F5344CB8AC3E}">
        <p14:creationId xmlns:p14="http://schemas.microsoft.com/office/powerpoint/2010/main" val="328274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3C607E-E864-786B-E9C2-496FCA53A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574" y="0"/>
            <a:ext cx="12261573" cy="6897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35" y="3429000"/>
            <a:ext cx="10714381" cy="174939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New Year Resolution</a:t>
            </a:r>
          </a:p>
        </p:txBody>
      </p:sp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DB045-AF04-F2EF-6B21-C88C0E3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4251-E40F-2163-758C-A3C2B0D25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7500" y="1681419"/>
            <a:ext cx="5305425" cy="995107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Celebrate!</a:t>
            </a:r>
          </a:p>
        </p:txBody>
      </p:sp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466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97" r:id="rId4"/>
    <p:sldLayoutId id="2147483653" r:id="rId5"/>
    <p:sldLayoutId id="2147483654" r:id="rId6"/>
    <p:sldLayoutId id="2147483656" r:id="rId7"/>
    <p:sldLayoutId id="2147483655" r:id="rId8"/>
    <p:sldLayoutId id="2147483692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EDA4D-B4A7-A7CC-B016-8860920B34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9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3" r:id="rId3"/>
    <p:sldLayoutId id="2147483694" r:id="rId4"/>
    <p:sldLayoutId id="214748369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6C61ECA8-DB43-15A2-B18D-45F13F5753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881" y="3000329"/>
            <a:ext cx="7422547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8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7BA-E573-1600-3352-736C97BE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1367" y="2775098"/>
            <a:ext cx="4505256" cy="1676734"/>
          </a:xfrm>
        </p:spPr>
        <p:txBody>
          <a:bodyPr/>
          <a:lstStyle/>
          <a:p>
            <a:r>
              <a:rPr lang="en-US" dirty="0"/>
              <a:t>Advocacy</a:t>
            </a:r>
            <a:br>
              <a:rPr lang="en-US" dirty="0"/>
            </a:br>
            <a:r>
              <a:rPr lang="en-US" dirty="0"/>
              <a:t>and Marketing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A24-94AD-C9D1-D1B2-96D12782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420" y="1600390"/>
            <a:ext cx="4841203" cy="1174708"/>
          </a:xfrm>
        </p:spPr>
        <p:txBody>
          <a:bodyPr>
            <a:normAutofit/>
          </a:bodyPr>
          <a:lstStyle/>
          <a:p>
            <a:r>
              <a:rPr lang="en-US" dirty="0"/>
              <a:t>Promote Through</a:t>
            </a:r>
          </a:p>
        </p:txBody>
      </p:sp>
    </p:spTree>
    <p:extLst>
      <p:ext uri="{BB962C8B-B14F-4D97-AF65-F5344CB8AC3E}">
        <p14:creationId xmlns:p14="http://schemas.microsoft.com/office/powerpoint/2010/main" val="34535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02920-18A8-2FE6-B879-219F92BA8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7CAC-C525-7FF1-C3EF-46B57021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503" y="442306"/>
            <a:ext cx="3660557" cy="881029"/>
          </a:xfrm>
        </p:spPr>
        <p:txBody>
          <a:bodyPr/>
          <a:lstStyle/>
          <a:p>
            <a:r>
              <a:rPr lang="en-US" dirty="0"/>
              <a:t>Print Marketing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E4F2668-23EF-17FC-FCE1-114A119E4F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121" y="1101266"/>
            <a:ext cx="4929048" cy="495292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757E2-A87A-3484-7F16-6EC250B98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8124" y="1926674"/>
            <a:ext cx="2861881" cy="3422281"/>
          </a:xfrm>
        </p:spPr>
        <p:txBody>
          <a:bodyPr/>
          <a:lstStyle/>
          <a:p>
            <a:pPr fontAlgn="base"/>
            <a:r>
              <a:rPr lang="en-US" dirty="0"/>
              <a:t>Business cards</a:t>
            </a:r>
          </a:p>
          <a:p>
            <a:pPr fontAlgn="base"/>
            <a:r>
              <a:rPr lang="en-US" dirty="0"/>
              <a:t>Stationary</a:t>
            </a:r>
          </a:p>
          <a:p>
            <a:pPr fontAlgn="base"/>
            <a:r>
              <a:rPr lang="en-US" dirty="0"/>
              <a:t>Brochures and flyers</a:t>
            </a:r>
          </a:p>
          <a:p>
            <a:pPr fontAlgn="base"/>
            <a:r>
              <a:rPr lang="en-US" dirty="0"/>
              <a:t>Posters</a:t>
            </a:r>
          </a:p>
          <a:p>
            <a:pPr fontAlgn="base"/>
            <a:r>
              <a:rPr lang="en-US" dirty="0"/>
              <a:t>Billboards</a:t>
            </a:r>
          </a:p>
          <a:p>
            <a:pPr fontAlgn="base"/>
            <a:r>
              <a:rPr lang="en-US" dirty="0"/>
              <a:t>Direct mail including postcards</a:t>
            </a:r>
          </a:p>
          <a:p>
            <a:pPr fontAlgn="base"/>
            <a:r>
              <a:rPr lang="en-US" dirty="0"/>
              <a:t>Print ads in newspapers or magazines</a:t>
            </a:r>
          </a:p>
        </p:txBody>
      </p:sp>
    </p:spTree>
    <p:extLst>
      <p:ext uri="{BB962C8B-B14F-4D97-AF65-F5344CB8AC3E}">
        <p14:creationId xmlns:p14="http://schemas.microsoft.com/office/powerpoint/2010/main" val="151915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9FE21-609A-97E6-ED6F-D11FE26D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9E1A-9ACF-825A-5928-4D31B06A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503" y="442306"/>
            <a:ext cx="3660557" cy="881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 Marketing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4A6B26-D4E4-150B-9E23-DC973C9887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121" y="1101266"/>
            <a:ext cx="4929048" cy="495292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F3712-FEB2-63E5-40FE-3E3BE2B6A5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8124" y="1926674"/>
            <a:ext cx="2861881" cy="3422281"/>
          </a:xfrm>
        </p:spPr>
        <p:txBody>
          <a:bodyPr/>
          <a:lstStyle/>
          <a:p>
            <a:pPr fontAlgn="base"/>
            <a:r>
              <a:rPr lang="en-US" dirty="0"/>
              <a:t>Booklets</a:t>
            </a:r>
          </a:p>
          <a:p>
            <a:pPr fontAlgn="base"/>
            <a:r>
              <a:rPr lang="en-US" dirty="0"/>
              <a:t>Case studies</a:t>
            </a:r>
          </a:p>
          <a:p>
            <a:pPr fontAlgn="base"/>
            <a:r>
              <a:rPr lang="en-US" dirty="0"/>
              <a:t>Testimonials</a:t>
            </a:r>
          </a:p>
          <a:p>
            <a:pPr fontAlgn="base"/>
            <a:r>
              <a:rPr lang="en-US" dirty="0"/>
              <a:t>Blog posts</a:t>
            </a:r>
          </a:p>
          <a:p>
            <a:pPr fontAlgn="base"/>
            <a:r>
              <a:rPr lang="en-US" dirty="0"/>
              <a:t>Podcasts</a:t>
            </a:r>
          </a:p>
        </p:txBody>
      </p:sp>
    </p:spTree>
    <p:extLst>
      <p:ext uri="{BB962C8B-B14F-4D97-AF65-F5344CB8AC3E}">
        <p14:creationId xmlns:p14="http://schemas.microsoft.com/office/powerpoint/2010/main" val="256697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70837-9BE3-334C-280D-5303AC4C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C241-7C5D-95FB-8AA9-224CA570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503" y="1554034"/>
            <a:ext cx="2767557" cy="881029"/>
          </a:xfrm>
        </p:spPr>
        <p:txBody>
          <a:bodyPr>
            <a:normAutofit/>
          </a:bodyPr>
          <a:lstStyle/>
          <a:p>
            <a:r>
              <a:rPr lang="en-US" dirty="0"/>
              <a:t>Other Assets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7F7F3C-F615-8B42-066B-DB7CF63DB7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121" y="1101266"/>
            <a:ext cx="4929048" cy="495292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77254-4C37-87ED-33D4-395224546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6240" y="2749607"/>
            <a:ext cx="2861881" cy="1082340"/>
          </a:xfrm>
        </p:spPr>
        <p:txBody>
          <a:bodyPr/>
          <a:lstStyle/>
          <a:p>
            <a:pPr fontAlgn="base"/>
            <a:r>
              <a:rPr lang="en-US" dirty="0"/>
              <a:t>Merchandise and swag</a:t>
            </a:r>
          </a:p>
          <a:p>
            <a:pPr fontAlgn="base"/>
            <a:r>
              <a:rPr lang="en-US" dirty="0"/>
              <a:t>Booths, banners, displays</a:t>
            </a:r>
          </a:p>
        </p:txBody>
      </p:sp>
    </p:spTree>
    <p:extLst>
      <p:ext uri="{BB962C8B-B14F-4D97-AF65-F5344CB8AC3E}">
        <p14:creationId xmlns:p14="http://schemas.microsoft.com/office/powerpoint/2010/main" val="416578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43B1A-9282-AAB1-1740-1FD120C2B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649A-2F7C-2AE6-DEA2-2ACA40CE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668" y="687893"/>
            <a:ext cx="7388714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Create a Marketing Asset to PROMOTE SkillsUSA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84B897D-EB8F-E358-6406-37D4890EC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416" y="1584251"/>
            <a:ext cx="4699591" cy="4699591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1610A-0FA5-3949-F4CD-E65D4BD13120}"/>
              </a:ext>
            </a:extLst>
          </p:cNvPr>
          <p:cNvSpPr txBox="1"/>
          <p:nvPr/>
        </p:nvSpPr>
        <p:spPr>
          <a:xfrm>
            <a:off x="4121170" y="2343079"/>
            <a:ext cx="37580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6386"/>
                </a:solidFill>
              </a:rPr>
              <a:t>Remember the target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6386"/>
                </a:solidFill>
              </a:rPr>
              <a:t>Identify which asset type will best share that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6386"/>
                </a:solidFill>
              </a:rPr>
              <a:t>Design a </a:t>
            </a:r>
            <a:br>
              <a:rPr lang="en-US" sz="2800" dirty="0">
                <a:solidFill>
                  <a:srgbClr val="466386"/>
                </a:solidFill>
              </a:rPr>
            </a:br>
            <a:r>
              <a:rPr lang="en-US" sz="2800" dirty="0">
                <a:solidFill>
                  <a:srgbClr val="466386"/>
                </a:solidFill>
              </a:rPr>
              <a:t>marketing asset</a:t>
            </a:r>
          </a:p>
        </p:txBody>
      </p:sp>
    </p:spTree>
    <p:extLst>
      <p:ext uri="{BB962C8B-B14F-4D97-AF65-F5344CB8AC3E}">
        <p14:creationId xmlns:p14="http://schemas.microsoft.com/office/powerpoint/2010/main" val="156222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AFB04-9A4F-1962-A5CE-B6E53FA5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CFA1-6C14-8463-024E-4914F710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5" y="628497"/>
            <a:ext cx="7891950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Share your Marketing Assets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8CDFAB-4F6E-40C9-B4D7-0B6650BDA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961" y="1683834"/>
            <a:ext cx="4427034" cy="4427034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4572F6-AE40-76BA-BB1E-4B6796312DFC}"/>
              </a:ext>
            </a:extLst>
          </p:cNvPr>
          <p:cNvSpPr txBox="1"/>
          <p:nvPr/>
        </p:nvSpPr>
        <p:spPr>
          <a:xfrm>
            <a:off x="4059044" y="1954060"/>
            <a:ext cx="3617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6386"/>
                </a:solidFill>
              </a:rPr>
              <a:t>Identify one or two strengths of each asset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6386"/>
                </a:solidFill>
              </a:rPr>
              <a:t>Provide one “what if” improvement suggestion.</a:t>
            </a:r>
          </a:p>
        </p:txBody>
      </p:sp>
    </p:spTree>
    <p:extLst>
      <p:ext uri="{BB962C8B-B14F-4D97-AF65-F5344CB8AC3E}">
        <p14:creationId xmlns:p14="http://schemas.microsoft.com/office/powerpoint/2010/main" val="102459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C152-0B2D-507B-4116-563E7BDD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10901"/>
            <a:ext cx="6172200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Why is it important for us to positively promote SkillsUSA?</a:t>
            </a:r>
          </a:p>
        </p:txBody>
      </p:sp>
      <p:pic>
        <p:nvPicPr>
          <p:cNvPr id="5" name="Content Placeholder 4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DF8F4970-A55F-24D2-3BA6-E969FA745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0012" y="2149202"/>
            <a:ext cx="6172200" cy="3744371"/>
          </a:xfrm>
          <a:noFill/>
        </p:spPr>
      </p:pic>
    </p:spTree>
    <p:extLst>
      <p:ext uri="{BB962C8B-B14F-4D97-AF65-F5344CB8AC3E}">
        <p14:creationId xmlns:p14="http://schemas.microsoft.com/office/powerpoint/2010/main" val="283932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B2F7-CA08-7916-A102-70D7C76E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64" y="775506"/>
            <a:ext cx="4600305" cy="2067950"/>
          </a:xfrm>
        </p:spPr>
        <p:txBody>
          <a:bodyPr>
            <a:noAutofit/>
          </a:bodyPr>
          <a:lstStyle/>
          <a:p>
            <a:r>
              <a:rPr lang="en-US" sz="3200" dirty="0"/>
              <a:t>What challenges do we need to overcome when marketing SkillsUSA?</a:t>
            </a:r>
          </a:p>
        </p:txBody>
      </p:sp>
      <p:pic>
        <p:nvPicPr>
          <p:cNvPr id="5" name="Content Placeholder 4" descr="A computer screen with graph on it&#10;&#10;AI-generated content may be incorrect.">
            <a:extLst>
              <a:ext uri="{FF2B5EF4-FFF2-40B4-BE49-F238E27FC236}">
                <a16:creationId xmlns:a16="http://schemas.microsoft.com/office/drawing/2014/main" id="{15AEB5CD-17D5-2A5B-FD27-16C5E8861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380" y="1632030"/>
            <a:ext cx="4750140" cy="4750140"/>
          </a:xfrm>
        </p:spPr>
      </p:pic>
    </p:spTree>
    <p:extLst>
      <p:ext uri="{BB962C8B-B14F-4D97-AF65-F5344CB8AC3E}">
        <p14:creationId xmlns:p14="http://schemas.microsoft.com/office/powerpoint/2010/main" val="74390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8BFF-3CC6-A923-B4BC-32CB81B78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7F46-31CA-FF0D-9F50-F17ADC78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143" y="713802"/>
            <a:ext cx="5243982" cy="1033975"/>
          </a:xfrm>
        </p:spPr>
        <p:txBody>
          <a:bodyPr>
            <a:noAutofit/>
          </a:bodyPr>
          <a:lstStyle/>
          <a:p>
            <a:r>
              <a:rPr lang="en-US" sz="3200" dirty="0"/>
              <a:t>10 Key Points from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A47A8-A9E9-FF2A-B58D-7BEEB8547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064" y="1632030"/>
            <a:ext cx="4750140" cy="4750140"/>
          </a:xfrm>
        </p:spPr>
      </p:pic>
    </p:spTree>
    <p:extLst>
      <p:ext uri="{BB962C8B-B14F-4D97-AF65-F5344CB8AC3E}">
        <p14:creationId xmlns:p14="http://schemas.microsoft.com/office/powerpoint/2010/main" val="251269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CAA7-52A2-9E1A-5793-DD2FAA574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126D8-A8D4-31C8-6DA2-F5EED1C545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41" y="508516"/>
            <a:ext cx="6562718" cy="5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A7A85-0BD9-86E3-C489-94D1B5E00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644" y="457200"/>
            <a:ext cx="7293161" cy="5635625"/>
          </a:xfrm>
        </p:spPr>
      </p:pic>
    </p:spTree>
    <p:extLst>
      <p:ext uri="{BB962C8B-B14F-4D97-AF65-F5344CB8AC3E}">
        <p14:creationId xmlns:p14="http://schemas.microsoft.com/office/powerpoint/2010/main" val="71294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3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6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7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8D53-1430-930D-6F2D-B516E355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F8863-777E-9D1A-207E-BD97AD6C7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41" y="508516"/>
            <a:ext cx="6562718" cy="5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44FE-796B-5524-B1F7-DB1A4BDB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059" y="1004627"/>
            <a:ext cx="4919741" cy="829602"/>
          </a:xfrm>
        </p:spPr>
        <p:txBody>
          <a:bodyPr anchor="ctr">
            <a:normAutofit/>
          </a:bodyPr>
          <a:lstStyle/>
          <a:p>
            <a:r>
              <a:rPr lang="en-US" dirty="0"/>
              <a:t>Brainstorm</a:t>
            </a:r>
          </a:p>
        </p:txBody>
      </p:sp>
      <p:pic>
        <p:nvPicPr>
          <p:cNvPr id="6" name="Picture Placeholder 5" descr="A hand holding a light bulb&#10;&#10;AI-generated content may be incorrect.">
            <a:extLst>
              <a:ext uri="{FF2B5EF4-FFF2-40B4-BE49-F238E27FC236}">
                <a16:creationId xmlns:a16="http://schemas.microsoft.com/office/drawing/2014/main" id="{F8392480-CE3C-534F-49EC-A6F7C79A7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58" y="46300"/>
            <a:ext cx="4919741" cy="4919741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1238-8B8F-0DA9-994C-4EA5E4084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060" y="1997914"/>
            <a:ext cx="4919740" cy="1431086"/>
          </a:xfrm>
        </p:spPr>
        <p:txBody>
          <a:bodyPr>
            <a:normAutofit/>
          </a:bodyPr>
          <a:lstStyle/>
          <a:p>
            <a:r>
              <a:rPr lang="en-US" dirty="0"/>
              <a:t>20 words to describe the </a:t>
            </a:r>
            <a:r>
              <a:rPr lang="en-US" b="1" dirty="0"/>
              <a:t>brand</a:t>
            </a:r>
            <a:r>
              <a:rPr lang="en-US" dirty="0"/>
              <a:t>, </a:t>
            </a:r>
            <a:r>
              <a:rPr lang="en-US" b="1" dirty="0"/>
              <a:t>culture</a:t>
            </a:r>
            <a:r>
              <a:rPr lang="en-US" dirty="0"/>
              <a:t> or </a:t>
            </a:r>
            <a:r>
              <a:rPr lang="en-US" b="1" dirty="0"/>
              <a:t>work</a:t>
            </a:r>
            <a:r>
              <a:rPr lang="en-US" dirty="0"/>
              <a:t> of SkillsUSA</a:t>
            </a:r>
          </a:p>
        </p:txBody>
      </p:sp>
    </p:spTree>
    <p:extLst>
      <p:ext uri="{BB962C8B-B14F-4D97-AF65-F5344CB8AC3E}">
        <p14:creationId xmlns:p14="http://schemas.microsoft.com/office/powerpoint/2010/main" val="142078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DADE-2F2E-49E3-E3E5-3AA754FC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156" y="1215483"/>
            <a:ext cx="4218340" cy="4190580"/>
          </a:xfrm>
        </p:spPr>
        <p:txBody>
          <a:bodyPr anchor="ctr">
            <a:normAutofit/>
          </a:bodyPr>
          <a:lstStyle/>
          <a:p>
            <a:r>
              <a:rPr lang="en-US" dirty="0"/>
              <a:t>What are the strengths of our SkillsUSA Chapter?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4C8CE39-1BD9-3358-6D5C-B5303E2CC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0791" y="1451937"/>
            <a:ext cx="4427034" cy="4427034"/>
          </a:xfrm>
          <a:noFill/>
        </p:spPr>
      </p:pic>
    </p:spTree>
    <p:extLst>
      <p:ext uri="{BB962C8B-B14F-4D97-AF65-F5344CB8AC3E}">
        <p14:creationId xmlns:p14="http://schemas.microsoft.com/office/powerpoint/2010/main" val="211325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D651-E56E-38B3-C467-441131E7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503" y="442306"/>
            <a:ext cx="3660557" cy="881029"/>
          </a:xfrm>
        </p:spPr>
        <p:txBody>
          <a:bodyPr/>
          <a:lstStyle/>
          <a:p>
            <a:r>
              <a:rPr lang="en-US" dirty="0"/>
              <a:t>Digital Marketing</a:t>
            </a:r>
          </a:p>
        </p:txBody>
      </p:sp>
      <p:pic>
        <p:nvPicPr>
          <p:cNvPr id="6" name="Picture Placeholder 5" descr="A computer monitor and a phone&#10;&#10;AI-generated content may be incorrect.">
            <a:extLst>
              <a:ext uri="{FF2B5EF4-FFF2-40B4-BE49-F238E27FC236}">
                <a16:creationId xmlns:a16="http://schemas.microsoft.com/office/drawing/2014/main" id="{0619EA6A-CAC6-55CD-A775-A82B821CC9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243" y="1497070"/>
            <a:ext cx="4260850" cy="42814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7F30-78DE-398C-1C6D-B12E2E9FF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8124" y="1926674"/>
            <a:ext cx="2861881" cy="3422281"/>
          </a:xfrm>
        </p:spPr>
        <p:txBody>
          <a:bodyPr/>
          <a:lstStyle/>
          <a:p>
            <a:pPr fontAlgn="base"/>
            <a:r>
              <a:rPr lang="en-US" dirty="0"/>
              <a:t>Websites</a:t>
            </a:r>
          </a:p>
          <a:p>
            <a:pPr fontAlgn="base"/>
            <a:r>
              <a:rPr lang="en-US" dirty="0"/>
              <a:t>Blogs</a:t>
            </a:r>
          </a:p>
          <a:p>
            <a:pPr fontAlgn="base"/>
            <a:r>
              <a:rPr lang="en-US" dirty="0"/>
              <a:t>Social Media content</a:t>
            </a:r>
          </a:p>
          <a:p>
            <a:pPr fontAlgn="base"/>
            <a:r>
              <a:rPr lang="en-US" dirty="0"/>
              <a:t>Email campaigns</a:t>
            </a:r>
          </a:p>
          <a:p>
            <a:pPr fontAlgn="base"/>
            <a:r>
              <a:rPr lang="en-US" dirty="0"/>
              <a:t>Digital ads on the web</a:t>
            </a:r>
          </a:p>
          <a:p>
            <a:pPr fontAlgn="base"/>
            <a:r>
              <a:rPr lang="en-US" dirty="0"/>
              <a:t>Videos</a:t>
            </a:r>
          </a:p>
          <a:p>
            <a:pPr fontAlgn="base"/>
            <a:r>
              <a:rPr lang="en-US" dirty="0"/>
              <a:t>Infographics</a:t>
            </a:r>
          </a:p>
          <a:p>
            <a:pPr fontAlgn="base"/>
            <a:r>
              <a:rPr lang="en-US" dirty="0"/>
              <a:t>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3362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8186</TotalTime>
  <Words>157</Words>
  <Application>Microsoft Macintosh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Aptos</vt:lpstr>
      <vt:lpstr>Futura Std Condensed</vt:lpstr>
      <vt:lpstr>Office Theme</vt:lpstr>
      <vt:lpstr>Custom Design</vt:lpstr>
      <vt:lpstr>1_Custom Design</vt:lpstr>
      <vt:lpstr>Advocacy and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</vt:lpstr>
      <vt:lpstr>What are the strengths of our SkillsUSA Chapter?</vt:lpstr>
      <vt:lpstr>Digital Marketing</vt:lpstr>
      <vt:lpstr>Print Marketing</vt:lpstr>
      <vt:lpstr>Content Marketing</vt:lpstr>
      <vt:lpstr>Other Assets</vt:lpstr>
      <vt:lpstr>Create a Marketing Asset to PROMOTE SkillsUSA</vt:lpstr>
      <vt:lpstr>Share your Marketing Assets</vt:lpstr>
      <vt:lpstr>Why is it important for us to positively promote SkillsUSA?</vt:lpstr>
      <vt:lpstr>What challenges do we need to overcome when marketing SkillsUSA?</vt:lpstr>
      <vt:lpstr>10 Key Points from Today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62</cp:revision>
  <dcterms:created xsi:type="dcterms:W3CDTF">2023-10-07T01:55:32Z</dcterms:created>
  <dcterms:modified xsi:type="dcterms:W3CDTF">2026-01-26T18:51:29Z</dcterms:modified>
</cp:coreProperties>
</file>