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1" r:id="rId2"/>
    <p:sldMasterId id="2147483681" r:id="rId3"/>
  </p:sldMasterIdLst>
  <p:notesMasterIdLst>
    <p:notesMasterId r:id="rId13"/>
  </p:notesMasterIdLst>
  <p:sldIdLst>
    <p:sldId id="289" r:id="rId4"/>
    <p:sldId id="317" r:id="rId5"/>
    <p:sldId id="318" r:id="rId6"/>
    <p:sldId id="326" r:id="rId7"/>
    <p:sldId id="320" r:id="rId8"/>
    <p:sldId id="322" r:id="rId9"/>
    <p:sldId id="280" r:id="rId10"/>
    <p:sldId id="306" r:id="rId11"/>
    <p:sldId id="323" r:id="rId12"/>
  </p:sldIdLst>
  <p:sldSz cx="12192000" cy="6858000"/>
  <p:notesSz cx="6858000" cy="9144000"/>
  <p:embeddedFontLst>
    <p:embeddedFont>
      <p:font typeface="Futura Std Condensed" panose="020B0502020204020303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386"/>
    <a:srgbClr val="CB0000"/>
    <a:srgbClr val="003465"/>
    <a:srgbClr val="D29F13"/>
    <a:srgbClr val="013262"/>
    <a:srgbClr val="C2A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694"/>
  </p:normalViewPr>
  <p:slideViewPr>
    <p:cSldViewPr snapToGrid="0">
      <p:cViewPr varScale="1">
        <p:scale>
          <a:sx n="121" d="100"/>
          <a:sy n="121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EAE9B-E704-9644-B540-0CC65111CAB8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00DE7-2E8D-514D-9F20-2C3181D63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9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2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8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E833C-696E-8416-1F10-6AFD8FF65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7080B-ED3D-8A18-F9E4-71FCFE045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58831C-F1B3-3737-75D0-85349D71B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37F5C-58A4-569D-340D-C1EA95835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8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278754-8204-596B-BFCE-6D9F92727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9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736AA0-7F45-4759-EF84-0F77144DB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4966" y="2675823"/>
            <a:ext cx="4505256" cy="1650364"/>
          </a:xfrm>
          <a:prstGeom prst="rect">
            <a:avLst/>
          </a:prstGeom>
        </p:spPr>
        <p:txBody>
          <a:bodyPr anchor="t"/>
          <a:lstStyle>
            <a:lvl1pPr algn="r">
              <a:defRPr sz="4000"/>
            </a:lvl1pPr>
          </a:lstStyle>
          <a:p>
            <a:r>
              <a:rPr lang="en-US" dirty="0"/>
              <a:t>Community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F5DE7-D8B7-20A4-245C-C28E0F4A35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9019" y="1431137"/>
            <a:ext cx="4841203" cy="117470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Encourage</a:t>
            </a:r>
          </a:p>
        </p:txBody>
      </p:sp>
    </p:spTree>
    <p:extLst>
      <p:ext uri="{BB962C8B-B14F-4D97-AF65-F5344CB8AC3E}">
        <p14:creationId xmlns:p14="http://schemas.microsoft.com/office/powerpoint/2010/main" val="328752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840982" y="133488"/>
            <a:ext cx="6874686" cy="1501752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2870014" y="1681961"/>
            <a:ext cx="6874686" cy="150175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4899048" y="3230435"/>
            <a:ext cx="6874686" cy="150175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Arrow: Straight with solid fill">
            <a:extLst>
              <a:ext uri="{FF2B5EF4-FFF2-40B4-BE49-F238E27FC236}">
                <a16:creationId xmlns:a16="http://schemas.microsoft.com/office/drawing/2014/main" id="{90A12CBE-EB38-D66F-5663-B8C1C5333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19888" y="905204"/>
            <a:ext cx="1123950" cy="112395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5538" y="327025"/>
            <a:ext cx="5594350" cy="1123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National SkillsUSA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800" y="1851025"/>
            <a:ext cx="6415088" cy="11826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State SkillsUSA Association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4288" y="3429000"/>
            <a:ext cx="6465887" cy="1158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Our Local Chapter</a:t>
            </a:r>
          </a:p>
        </p:txBody>
      </p:sp>
      <p:pic>
        <p:nvPicPr>
          <p:cNvPr id="20" name="Graphic 19" descr="Arrow: Straight with solid fill">
            <a:extLst>
              <a:ext uri="{FF2B5EF4-FFF2-40B4-BE49-F238E27FC236}">
                <a16:creationId xmlns:a16="http://schemas.microsoft.com/office/drawing/2014/main" id="{7CD54EA5-BC7A-4E3B-74A9-2CFC3040C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18047" y="2531577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2434597" y="3258500"/>
            <a:ext cx="6874686" cy="1501752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3563135" y="1691493"/>
            <a:ext cx="6874686" cy="150175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2907310" y="127523"/>
            <a:ext cx="6874686" cy="150175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4764" y="3474179"/>
            <a:ext cx="5594350" cy="1123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1: Quality Chapter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934" y="1851025"/>
            <a:ext cx="6415088" cy="11826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2: Chapter of Distinction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1709" y="307025"/>
            <a:ext cx="6465887" cy="1158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3: Models of Excellence</a:t>
            </a:r>
          </a:p>
        </p:txBody>
      </p:sp>
      <p:pic>
        <p:nvPicPr>
          <p:cNvPr id="3" name="Graphic 2" descr="Ribbon with solid fill">
            <a:extLst>
              <a:ext uri="{FF2B5EF4-FFF2-40B4-BE49-F238E27FC236}">
                <a16:creationId xmlns:a16="http://schemas.microsoft.com/office/drawing/2014/main" id="{0BA52980-890C-2526-C736-45B6D5F32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0113" y="1642328"/>
            <a:ext cx="1768549" cy="1768549"/>
          </a:xfrm>
          <a:prstGeom prst="rect">
            <a:avLst/>
          </a:prstGeom>
        </p:spPr>
      </p:pic>
      <p:pic>
        <p:nvPicPr>
          <p:cNvPr id="5" name="Graphic 4" descr="Trophy outline">
            <a:extLst>
              <a:ext uri="{FF2B5EF4-FFF2-40B4-BE49-F238E27FC236}">
                <a16:creationId xmlns:a16="http://schemas.microsoft.com/office/drawing/2014/main" id="{CFD8F944-9E0C-3862-3118-4A15F825C6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265" y="93412"/>
            <a:ext cx="1604999" cy="1604999"/>
          </a:xfrm>
          <a:prstGeom prst="rect">
            <a:avLst/>
          </a:prstGeom>
        </p:spPr>
      </p:pic>
      <p:pic>
        <p:nvPicPr>
          <p:cNvPr id="7" name="Graphic 6" descr="Diploma with solid fill">
            <a:extLst>
              <a:ext uri="{FF2B5EF4-FFF2-40B4-BE49-F238E27FC236}">
                <a16:creationId xmlns:a16="http://schemas.microsoft.com/office/drawing/2014/main" id="{B49CB259-F136-BEBB-666B-D672DC2040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027" y="3166764"/>
            <a:ext cx="1729507" cy="17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843813" y="229740"/>
            <a:ext cx="4944178" cy="2041823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843813" y="2504342"/>
            <a:ext cx="4944178" cy="204182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6458550" y="229741"/>
            <a:ext cx="4944177" cy="204182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149" y="423278"/>
            <a:ext cx="4023379" cy="16557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excites you about CEP?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0149" y="2666198"/>
            <a:ext cx="4023379" cy="17229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does CEP success feel like?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8808" y="409244"/>
            <a:ext cx="4489520" cy="16698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does CEP success sound like?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0D4FE7C-C9FB-17E0-2EF4-1260A40EDBBE}"/>
              </a:ext>
            </a:extLst>
          </p:cNvPr>
          <p:cNvSpPr/>
          <p:nvPr userDrawn="1"/>
        </p:nvSpPr>
        <p:spPr>
          <a:xfrm>
            <a:off x="6458550" y="2501303"/>
            <a:ext cx="4944177" cy="2041822"/>
          </a:xfrm>
          <a:prstGeom prst="roundRect">
            <a:avLst/>
          </a:prstGeom>
          <a:solidFill>
            <a:srgbClr val="CB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83EA3EE1-2C2F-45E1-7FF6-C4860ECE8F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8808" y="2680806"/>
            <a:ext cx="4489520" cy="16698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will be most challenging about CEP?</a:t>
            </a:r>
          </a:p>
        </p:txBody>
      </p:sp>
    </p:spTree>
    <p:extLst>
      <p:ext uri="{BB962C8B-B14F-4D97-AF65-F5344CB8AC3E}">
        <p14:creationId xmlns:p14="http://schemas.microsoft.com/office/powerpoint/2010/main" val="2193030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191-5167-3536-2A67-8BA415E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435"/>
            <a:ext cx="10515600" cy="2284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8553-EDBA-5958-ECCA-149B68E0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83013"/>
            <a:ext cx="10515600" cy="2117247"/>
          </a:xfrm>
        </p:spPr>
        <p:txBody>
          <a:bodyPr/>
          <a:lstStyle>
            <a:lvl1pPr marL="0" indent="0">
              <a:buNone/>
              <a:defRPr sz="2400">
                <a:solidFill>
                  <a:srgbClr val="4663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59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9A53-810C-EAC0-02E3-2D26E5F6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6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1AA3D-851B-43E5-9786-2F733DCA0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8413"/>
            <a:ext cx="5181600" cy="3320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D7D2-E1AC-79C2-D774-DE784C9B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8413"/>
            <a:ext cx="5181600" cy="3320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46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68DB6-77CE-49BD-8779-C3212609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28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CCD70-4988-5A04-A493-0CCF34C68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05671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A4209-E888-236B-5614-F2BE216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28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FA9-0D15-5DF1-C864-5D1829BE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05671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8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03E-27F4-8282-DC11-75CAC18C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27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270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3928-AF65-AC98-5CBB-E9207B24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0AB-A1C6-9E6B-A05C-9FC96B7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3744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E046B-54F8-3915-E188-B31031CB9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43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126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254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FD18E-E3D9-5154-1EF4-89BE59915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547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60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78A9627-423B-93CF-2705-555541D2C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  <p:pic>
        <p:nvPicPr>
          <p:cNvPr id="3" name="Picture 2" descr="A logo for a high school&#10;&#10;AI-generated content may be incorrect.">
            <a:extLst>
              <a:ext uri="{FF2B5EF4-FFF2-40B4-BE49-F238E27FC236}">
                <a16:creationId xmlns:a16="http://schemas.microsoft.com/office/drawing/2014/main" id="{C3031943-8A4D-E94B-C63D-8F0FC2609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4ED2-E1B8-542E-1A4B-BC1446EF471C}"/>
              </a:ext>
            </a:extLst>
          </p:cNvPr>
          <p:cNvSpPr txBox="1"/>
          <p:nvPr userDrawn="1"/>
        </p:nvSpPr>
        <p:spPr>
          <a:xfrm>
            <a:off x="2358307" y="1843062"/>
            <a:ext cx="7475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443020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2C78-6301-9C40-F925-3AC9218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8604" y="1122363"/>
            <a:ext cx="61493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FB01-8C4D-0F80-7336-B2D89BDF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8604" y="3602038"/>
            <a:ext cx="614939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3504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BEAA-7537-5953-ED4A-CF44A2C7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AB3-5D09-F5E2-1E37-D52B921D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107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191-5167-3536-2A67-8BA415E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326" y="1266022"/>
            <a:ext cx="6782124" cy="2284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8553-EDBA-5958-ECCA-149B68E0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5326" y="3657600"/>
            <a:ext cx="6782124" cy="2117247"/>
          </a:xfrm>
        </p:spPr>
        <p:txBody>
          <a:bodyPr/>
          <a:lstStyle>
            <a:lvl1pPr marL="0" indent="0">
              <a:buNone/>
              <a:defRPr sz="2400">
                <a:solidFill>
                  <a:srgbClr val="4663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972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9A53-810C-EAC0-02E3-2D26E5F6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511" y="954447"/>
            <a:ext cx="7028198" cy="1535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D7D2-E1AC-79C2-D774-DE784C9B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8511" y="2576339"/>
            <a:ext cx="7028198" cy="3397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68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A4209-E888-236B-5614-F2BE216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5629" y="1153882"/>
            <a:ext cx="67900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FA9-0D15-5DF1-C864-5D1829BE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5629" y="1977794"/>
            <a:ext cx="679006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492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03E-27F4-8282-DC11-75CAC18C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071" y="2539458"/>
            <a:ext cx="6875240" cy="17790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789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400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3928-AF65-AC98-5CBB-E9207B24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2" y="457200"/>
            <a:ext cx="6172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0AB-A1C6-9E6B-A05C-9FC96B7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2195501"/>
            <a:ext cx="6172200" cy="3744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7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52" y="520606"/>
            <a:ext cx="7110436" cy="11171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4952" y="1765394"/>
            <a:ext cx="7110436" cy="4254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77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52" y="766402"/>
            <a:ext cx="7110436" cy="88102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4952" y="2656572"/>
            <a:ext cx="7110436" cy="33637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5A59DC-2CA0-A9A0-FF66-E2608E020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4975" y="1738647"/>
            <a:ext cx="7110413" cy="82073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solidFill>
                  <a:srgbClr val="466386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b="0" i="0" dirty="0">
                <a:latin typeface="Futura Std Condensed" panose="020B0502020204020303" pitchFamily="34" charset="0"/>
              </a:rPr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4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9741-7754-D438-3C27-4478933F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681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9408-A83D-6410-A344-7D5B15989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428" y="1805854"/>
            <a:ext cx="42878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BA19D-EC79-09DC-42FB-4C5550820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1428" y="2629766"/>
            <a:ext cx="42878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57825D-EC42-3779-0439-E8DA59A43A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619008" y="1815379"/>
            <a:ext cx="473637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BEB308-AEBF-E713-E1AB-0803F5C10F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619008" y="2639291"/>
            <a:ext cx="473638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86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A51B-DADA-74F0-9E89-2A1028FE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0" y="2626428"/>
            <a:ext cx="4444999" cy="2551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35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9DA4-A616-5135-CF1D-08C002DD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91" y="457200"/>
            <a:ext cx="394262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BF85D-0FC6-15F5-736B-2E98D3F1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86" y="987425"/>
            <a:ext cx="5173802" cy="5527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EF31C-D9FC-7BF9-978B-B6D09A08C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8179" y="2057400"/>
            <a:ext cx="3932237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1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DB045-AF04-F2EF-6B21-C88C0E3F9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44251-E40F-2163-758C-A3C2B0D25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7500" y="1681419"/>
            <a:ext cx="5305425" cy="995107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Celebrate!</a:t>
            </a:r>
          </a:p>
        </p:txBody>
      </p:sp>
    </p:spTree>
    <p:extLst>
      <p:ext uri="{BB962C8B-B14F-4D97-AF65-F5344CB8AC3E}">
        <p14:creationId xmlns:p14="http://schemas.microsoft.com/office/powerpoint/2010/main" val="386241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D4C7CE-9F7C-9EC8-E5AE-54AC26536D2F}"/>
              </a:ext>
            </a:extLst>
          </p:cNvPr>
          <p:cNvSpPr/>
          <p:nvPr userDrawn="1"/>
        </p:nvSpPr>
        <p:spPr>
          <a:xfrm>
            <a:off x="165100" y="165100"/>
            <a:ext cx="11874500" cy="6527800"/>
          </a:xfrm>
          <a:prstGeom prst="rect">
            <a:avLst/>
          </a:prstGeom>
          <a:solidFill>
            <a:schemeClr val="bg1"/>
          </a:solidFill>
          <a:ln w="381000">
            <a:solidFill>
              <a:srgbClr val="466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2C78-6301-9C40-F925-3AC9218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FB01-8C4D-0F80-7336-B2D89BDF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45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BEAA-7537-5953-ED4A-CF44A2C7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AB3-5D09-F5E2-1E37-D52B921D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88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7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55" r:id="rId6"/>
    <p:sldLayoutId id="2147483692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0132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6EDA4D-B4A7-A7CC-B016-8860920B34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99"/>
            <a:ext cx="1219200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07A0C-F44B-5C82-21C0-1437BD4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9CC1-9D41-7F01-0E50-8638F4BF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75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16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3" r:id="rId3"/>
    <p:sldLayoutId id="2147483694" r:id="rId4"/>
    <p:sldLayoutId id="2147483695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4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&#10;&#10;AI-generated content may be incorrect.">
            <a:extLst>
              <a:ext uri="{FF2B5EF4-FFF2-40B4-BE49-F238E27FC236}">
                <a16:creationId xmlns:a16="http://schemas.microsoft.com/office/drawing/2014/main" id="{6C61ECA8-DB43-15A2-B18D-45F13F5753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07A0C-F44B-5C82-21C0-1437BD4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1" y="1539829"/>
            <a:ext cx="7422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9CC1-9D41-7F01-0E50-8638F4BF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4881" y="3000329"/>
            <a:ext cx="7422547" cy="275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8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4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C7BA-E573-1600-3352-736C97BE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143" y="2369202"/>
            <a:ext cx="4505256" cy="1807722"/>
          </a:xfrm>
        </p:spPr>
        <p:txBody>
          <a:bodyPr/>
          <a:lstStyle/>
          <a:p>
            <a:r>
              <a:rPr lang="en-US" dirty="0"/>
              <a:t>Financial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A24-94AD-C9D1-D1B2-96D127824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5420" y="1231461"/>
            <a:ext cx="4841203" cy="1174708"/>
          </a:xfrm>
        </p:spPr>
        <p:txBody>
          <a:bodyPr>
            <a:normAutofit/>
          </a:bodyPr>
          <a:lstStyle/>
          <a:p>
            <a:r>
              <a:rPr lang="en-US" dirty="0"/>
              <a:t>Mobilize</a:t>
            </a:r>
          </a:p>
        </p:txBody>
      </p:sp>
    </p:spTree>
    <p:extLst>
      <p:ext uri="{BB962C8B-B14F-4D97-AF65-F5344CB8AC3E}">
        <p14:creationId xmlns:p14="http://schemas.microsoft.com/office/powerpoint/2010/main" val="345353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3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81BC7-CDB8-A768-93FB-D7C4E16E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192" y="589073"/>
            <a:ext cx="3314174" cy="89145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Community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77C0A2-7D38-2BC4-2793-B98212041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399" y="1480527"/>
            <a:ext cx="6571987" cy="2257753"/>
          </a:xfrm>
        </p:spPr>
        <p:txBody>
          <a:bodyPr>
            <a:normAutofit/>
          </a:bodyPr>
          <a:lstStyle/>
          <a:p>
            <a:r>
              <a:rPr lang="en-US" sz="2000" dirty="0"/>
              <a:t>Unified body of individuals such as the people with common interests living in a particular area.</a:t>
            </a:r>
          </a:p>
        </p:txBody>
      </p:sp>
      <p:pic>
        <p:nvPicPr>
          <p:cNvPr id="7" name="Content Placeholder 6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078E45E8-07D6-E69C-B4BA-758DCD722A5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264084"/>
            <a:ext cx="5774636" cy="3727717"/>
          </a:xfrm>
          <a:noFill/>
        </p:spPr>
      </p:pic>
    </p:spTree>
    <p:extLst>
      <p:ext uri="{BB962C8B-B14F-4D97-AF65-F5344CB8AC3E}">
        <p14:creationId xmlns:p14="http://schemas.microsoft.com/office/powerpoint/2010/main" val="280029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diagram of a community&#10;&#10;AI-generated content may be incorrect.">
            <a:extLst>
              <a:ext uri="{FF2B5EF4-FFF2-40B4-BE49-F238E27FC236}">
                <a16:creationId xmlns:a16="http://schemas.microsoft.com/office/drawing/2014/main" id="{1B70F12C-09B2-5926-DBD1-8871D171C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611" y="0"/>
            <a:ext cx="5297803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79581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4D17-17B9-0191-0EA3-9554940E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587" y="1060865"/>
            <a:ext cx="4509052" cy="2924726"/>
          </a:xfrm>
        </p:spPr>
        <p:txBody>
          <a:bodyPr anchor="ctr">
            <a:normAutofit/>
          </a:bodyPr>
          <a:lstStyle/>
          <a:p>
            <a:r>
              <a:rPr lang="en-US" dirty="0"/>
              <a:t>What would it be like to build a community from scratch?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CE0E22A-F00D-0749-BA86-470FAF666E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532" y="171009"/>
            <a:ext cx="4589834" cy="4589834"/>
          </a:xfrm>
          <a:noFill/>
        </p:spPr>
      </p:pic>
    </p:spTree>
    <p:extLst>
      <p:ext uri="{BB962C8B-B14F-4D97-AF65-F5344CB8AC3E}">
        <p14:creationId xmlns:p14="http://schemas.microsoft.com/office/powerpoint/2010/main" val="189402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DADE-2F2E-49E3-E3E5-3AA754FC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0" y="628497"/>
            <a:ext cx="5619549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Dream Community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4C8CE39-1BD9-3358-6D5C-B5303E2CC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2445" y="2023634"/>
            <a:ext cx="3881149" cy="3881149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02866B-4CC3-7386-4F60-8EB74F24C4FF}"/>
              </a:ext>
            </a:extLst>
          </p:cNvPr>
          <p:cNvSpPr txBox="1"/>
          <p:nvPr/>
        </p:nvSpPr>
        <p:spPr>
          <a:xfrm>
            <a:off x="4343400" y="1954060"/>
            <a:ext cx="3110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66386"/>
                </a:solidFill>
              </a:rPr>
              <a:t>What would you like to see the community look like in 10 years?</a:t>
            </a:r>
          </a:p>
        </p:txBody>
      </p:sp>
    </p:spTree>
    <p:extLst>
      <p:ext uri="{BB962C8B-B14F-4D97-AF65-F5344CB8AC3E}">
        <p14:creationId xmlns:p14="http://schemas.microsoft.com/office/powerpoint/2010/main" val="211325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08D53-1430-930D-6F2D-B516E355A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F8863-777E-9D1A-207E-BD97AD6C7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41" y="508516"/>
            <a:ext cx="6562718" cy="58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7F8A-9F97-A385-2F00-E0D89A64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681" y="454281"/>
            <a:ext cx="7422547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Community Service Projects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71A92-C7DF-034D-85E5-2E8AD0347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107" y="2123439"/>
            <a:ext cx="3187043" cy="3069287"/>
          </a:xfrm>
        </p:spPr>
        <p:txBody>
          <a:bodyPr>
            <a:normAutofit/>
          </a:bodyPr>
          <a:lstStyle/>
          <a:p>
            <a:r>
              <a:rPr lang="en-US" dirty="0"/>
              <a:t>Brainstorm Ideas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D8EB22-76DB-75E3-7590-116E4343C05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742" y="1521433"/>
            <a:ext cx="4453164" cy="4425090"/>
          </a:xfrm>
          <a:noFill/>
        </p:spPr>
      </p:pic>
    </p:spTree>
    <p:extLst>
      <p:ext uri="{BB962C8B-B14F-4D97-AF65-F5344CB8AC3E}">
        <p14:creationId xmlns:p14="http://schemas.microsoft.com/office/powerpoint/2010/main" val="255151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547C5-42AA-C5A2-15F5-749300A5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51C5-E749-DC61-EED6-CD85C32C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50" y="493669"/>
            <a:ext cx="7422547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Service Charades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9875C-05C1-87D5-A882-0351E84CA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9253" y="1928191"/>
            <a:ext cx="3498141" cy="37172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Share one way you will serve the community this year.</a:t>
            </a:r>
          </a:p>
          <a:p>
            <a:pPr>
              <a:lnSpc>
                <a:spcPct val="100000"/>
              </a:lnSpc>
            </a:pPr>
            <a:r>
              <a:rPr lang="en-US" dirty="0"/>
              <a:t>Perform one action to go with the way you will serve.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2487688-E5B0-6E81-764F-41ED847D9B0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7394" y="1665274"/>
            <a:ext cx="4453164" cy="4425090"/>
          </a:xfrm>
          <a:noFill/>
        </p:spPr>
      </p:pic>
    </p:spTree>
    <p:extLst>
      <p:ext uri="{BB962C8B-B14F-4D97-AF65-F5344CB8AC3E}">
        <p14:creationId xmlns:p14="http://schemas.microsoft.com/office/powerpoint/2010/main" val="120791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6149</TotalTime>
  <Words>82</Words>
  <Application>Microsoft Macintosh PowerPoint</Application>
  <PresentationFormat>Widescreen</PresentationFormat>
  <Paragraphs>15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Futura Std Condensed</vt:lpstr>
      <vt:lpstr>Aptos</vt:lpstr>
      <vt:lpstr>Office Theme</vt:lpstr>
      <vt:lpstr>Custom Design</vt:lpstr>
      <vt:lpstr>1_Custom Design</vt:lpstr>
      <vt:lpstr>Financial Management</vt:lpstr>
      <vt:lpstr>PowerPoint Presentation</vt:lpstr>
      <vt:lpstr>Community</vt:lpstr>
      <vt:lpstr>PowerPoint Presentation</vt:lpstr>
      <vt:lpstr>What would it be like to build a community from scratch?</vt:lpstr>
      <vt:lpstr>Dream Community</vt:lpstr>
      <vt:lpstr>PowerPoint Presentation</vt:lpstr>
      <vt:lpstr>Community Service Projects</vt:lpstr>
      <vt:lpstr>Service Charades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Goodman</dc:creator>
  <cp:lastModifiedBy>Craig Moore</cp:lastModifiedBy>
  <cp:revision>49</cp:revision>
  <dcterms:created xsi:type="dcterms:W3CDTF">2023-10-07T01:55:32Z</dcterms:created>
  <dcterms:modified xsi:type="dcterms:W3CDTF">2025-12-02T21:18:00Z</dcterms:modified>
</cp:coreProperties>
</file>