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  <p:sldMasterId id="2147483681" r:id="rId3"/>
  </p:sldMasterIdLst>
  <p:notesMasterIdLst>
    <p:notesMasterId r:id="rId19"/>
  </p:notesMasterIdLst>
  <p:sldIdLst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386"/>
    <a:srgbClr val="003465"/>
    <a:srgbClr val="013262"/>
    <a:srgbClr val="D29F13"/>
    <a:srgbClr val="C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635"/>
  </p:normalViewPr>
  <p:slideViewPr>
    <p:cSldViewPr snapToGrid="0">
      <p:cViewPr varScale="1">
        <p:scale>
          <a:sx n="120" d="100"/>
          <a:sy n="120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AE9B-E704-9644-B540-0CC65111CAB8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0DE7-2E8D-514D-9F20-2C3181D6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DDB2C-6057-B265-44CB-9701E2009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5ADF3-6756-0B52-6516-BE5AE5DDF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08FC8-383A-C939-F522-E6DD6E5A2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FBAE-9EFD-F48C-4BA0-9AFAB5BA1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45517-08A0-A107-A53D-9AFED034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95EFC6-298E-0701-519F-9064F8BE9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71EE1F-D54B-3CF1-4EAA-858FD0ACA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5344A-4629-A6FA-FCFA-B0D91379C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E4011-5A05-830D-BD04-4E570B13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21408-DB28-8E90-8130-6889B0DFE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E6ECF-0623-F46E-0E81-98C226E39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761BE-276B-D45E-4207-895135F73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B4966-E553-A853-644D-AC8AB286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46907-EFF6-97B6-3B30-D9D27BB27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07E2D-FCDC-DFB4-A370-B982F157E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15934-CA95-6905-C82C-0DA7087B7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9FB19-1DC4-63E3-A1D8-01314C53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7AEF9-BF55-1E0F-E6F9-FAB7CF73C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EA175-097A-AC6B-2702-38AD200ED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A8B50-7729-B66A-D539-8FBE1A320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4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tudents sitting on the floor&#10;&#10;AI-generated content may be incorrect.">
            <a:extLst>
              <a:ext uri="{FF2B5EF4-FFF2-40B4-BE49-F238E27FC236}">
                <a16:creationId xmlns:a16="http://schemas.microsoft.com/office/drawing/2014/main" id="{B6E6C526-099D-8C3F-8269-B8E4C75C2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36AA0-7F45-4759-EF84-0F77144DB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4966" y="2518465"/>
            <a:ext cx="4505256" cy="1807722"/>
          </a:xfrm>
          <a:prstGeom prst="rect">
            <a:avLst/>
          </a:prstGeom>
        </p:spPr>
        <p:txBody>
          <a:bodyPr anchor="t"/>
          <a:lstStyle>
            <a:lvl1pPr algn="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5DE7-D8B7-20A4-245C-C28E0F4A3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9019" y="1334884"/>
            <a:ext cx="4841203" cy="117470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AA3D-851B-43E5-9786-2F733DC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46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8DB6-77CE-49BD-8779-C3212609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28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CD70-4988-5A04-A493-0CCF34C6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5671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28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5671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0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E046B-54F8-3915-E188-B31031CB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4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2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D18E-E3D9-5154-1EF4-89BE5991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547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0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604" y="1122363"/>
            <a:ext cx="61493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604" y="3602038"/>
            <a:ext cx="614939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50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107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26" y="1266022"/>
            <a:ext cx="6782124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326" y="3657600"/>
            <a:ext cx="6782124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97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511" y="954447"/>
            <a:ext cx="7028198" cy="153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511" y="2576339"/>
            <a:ext cx="7028198" cy="3397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68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255965" y="1948940"/>
            <a:ext cx="747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Card . . .</a:t>
            </a:r>
          </a:p>
        </p:txBody>
      </p:sp>
    </p:spTree>
    <p:extLst>
      <p:ext uri="{BB962C8B-B14F-4D97-AF65-F5344CB8AC3E}">
        <p14:creationId xmlns:p14="http://schemas.microsoft.com/office/powerpoint/2010/main" val="344302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5629" y="1153882"/>
            <a:ext cx="67900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5629" y="1977794"/>
            <a:ext cx="679006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492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071" y="2539458"/>
            <a:ext cx="6875240" cy="1779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78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0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457200"/>
            <a:ext cx="6172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2195501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77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520606"/>
            <a:ext cx="7110436" cy="1117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1765394"/>
            <a:ext cx="7110436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86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2626429"/>
            <a:ext cx="4444999" cy="15613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35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41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457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8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435"/>
            <a:ext cx="10515600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83013"/>
            <a:ext cx="10515600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59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132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EDA4D-B4A7-A7CC-B016-8860920B34D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99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6C61ECA8-DB43-15A2-B18D-45F13F5753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539829"/>
            <a:ext cx="7422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881" y="3000329"/>
            <a:ext cx="7422547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8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C7BA-E573-1600-3352-736C97BE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406" y="2447171"/>
            <a:ext cx="4505256" cy="1807722"/>
          </a:xfrm>
        </p:spPr>
        <p:txBody>
          <a:bodyPr/>
          <a:lstStyle/>
          <a:p>
            <a:r>
              <a:rPr lang="en-US" sz="6000" dirty="0"/>
              <a:t>Program</a:t>
            </a:r>
            <a:br>
              <a:rPr lang="en-US" sz="6000" dirty="0"/>
            </a:br>
            <a:r>
              <a:rPr lang="en-US" sz="6000" dirty="0"/>
              <a:t>of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A24-94AD-C9D1-D1B2-96D12782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683" y="1351958"/>
            <a:ext cx="4841203" cy="1174708"/>
          </a:xfrm>
        </p:spPr>
        <p:txBody>
          <a:bodyPr>
            <a:normAutofit/>
          </a:bodyPr>
          <a:lstStyle/>
          <a:p>
            <a:r>
              <a:rPr lang="en-US" sz="4400" dirty="0"/>
              <a:t>Plan the</a:t>
            </a:r>
          </a:p>
        </p:txBody>
      </p:sp>
    </p:spTree>
    <p:extLst>
      <p:ext uri="{BB962C8B-B14F-4D97-AF65-F5344CB8AC3E}">
        <p14:creationId xmlns:p14="http://schemas.microsoft.com/office/powerpoint/2010/main" val="34535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9BE1-537C-572A-CEE2-319DF6EB8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9DB9-A192-CF09-3D05-A81542FA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924" y="797443"/>
            <a:ext cx="6172200" cy="1600200"/>
          </a:xfrm>
        </p:spPr>
        <p:txBody>
          <a:bodyPr anchor="b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66386"/>
                </a:solidFill>
              </a:rPr>
              <a:t>Engage support from alumni, faculty and business and industry partners.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232C1FC-F177-439E-2F85-CE872AEB3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460027" y="2576151"/>
            <a:ext cx="3045480" cy="3484406"/>
          </a:xfrm>
          <a:noFill/>
        </p:spPr>
      </p:pic>
    </p:spTree>
    <p:extLst>
      <p:ext uri="{BB962C8B-B14F-4D97-AF65-F5344CB8AC3E}">
        <p14:creationId xmlns:p14="http://schemas.microsoft.com/office/powerpoint/2010/main" val="155432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B58BD-1EFE-ABBF-B732-70EF5CFC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BF70-4AD7-FC7F-9344-CC3B8ADB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691116"/>
            <a:ext cx="6172200" cy="1600200"/>
          </a:xfrm>
        </p:spPr>
        <p:txBody>
          <a:bodyPr anchor="b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66386"/>
                </a:solidFill>
              </a:rPr>
              <a:t>Learn to manage finances and build entrepreneurial skills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773ED24-F62F-7F60-111A-7ABFD112B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374967" y="2689315"/>
            <a:ext cx="3243954" cy="3711485"/>
          </a:xfrm>
          <a:noFill/>
        </p:spPr>
      </p:pic>
    </p:spTree>
    <p:extLst>
      <p:ext uri="{BB962C8B-B14F-4D97-AF65-F5344CB8AC3E}">
        <p14:creationId xmlns:p14="http://schemas.microsoft.com/office/powerpoint/2010/main" val="309508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D034-E4A0-D727-3650-0A524F29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112" y="457200"/>
            <a:ext cx="7092100" cy="1506279"/>
          </a:xfrm>
        </p:spPr>
        <p:txBody>
          <a:bodyPr anchor="b">
            <a:normAutofit/>
          </a:bodyPr>
          <a:lstStyle/>
          <a:p>
            <a:r>
              <a:rPr lang="en-US" dirty="0"/>
              <a:t>Give a Sticker</a:t>
            </a:r>
          </a:p>
        </p:txBody>
      </p:sp>
      <p:pic>
        <p:nvPicPr>
          <p:cNvPr id="5" name="Picture Placeholder 4" descr="A yellow smiley face stickers&#10;&#10;AI-generated content may be incorrect.">
            <a:extLst>
              <a:ext uri="{FF2B5EF4-FFF2-40B4-BE49-F238E27FC236}">
                <a16:creationId xmlns:a16="http://schemas.microsoft.com/office/drawing/2014/main" id="{446D4AD5-313D-3D03-83F2-557D50768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8287" y="1444134"/>
            <a:ext cx="4573925" cy="4573925"/>
          </a:xfrm>
          <a:noFill/>
        </p:spPr>
      </p:pic>
    </p:spTree>
    <p:extLst>
      <p:ext uri="{BB962C8B-B14F-4D97-AF65-F5344CB8AC3E}">
        <p14:creationId xmlns:p14="http://schemas.microsoft.com/office/powerpoint/2010/main" val="373016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84BA-58ED-871B-48E8-B147D73CC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03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2948-9627-EF66-0327-2FC14939E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4A1C-427C-FABE-4195-580465D8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56" y="1166038"/>
            <a:ext cx="3932237" cy="1600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/>
              <a:t>Ten of Clubs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AFE136-86E8-467B-F7C7-9EB95C489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639" y="646339"/>
            <a:ext cx="3723755" cy="3744913"/>
          </a:xfrm>
        </p:spPr>
      </p:pic>
    </p:spTree>
    <p:extLst>
      <p:ext uri="{BB962C8B-B14F-4D97-AF65-F5344CB8AC3E}">
        <p14:creationId xmlns:p14="http://schemas.microsoft.com/office/powerpoint/2010/main" val="349415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4B075-A9D0-A348-9485-D4CFC4196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D7A7-52FA-3EE1-4C22-4CCE8780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56" y="1166038"/>
            <a:ext cx="3932237" cy="1600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/>
              <a:t>Ace of Hearts</a:t>
            </a:r>
          </a:p>
        </p:txBody>
      </p:sp>
      <p:pic>
        <p:nvPicPr>
          <p:cNvPr id="8" name="Content Placeholder 7" descr="A close-up of a playing card&#10;&#10;AI-generated content may be incorrect.">
            <a:extLst>
              <a:ext uri="{FF2B5EF4-FFF2-40B4-BE49-F238E27FC236}">
                <a16:creationId xmlns:a16="http://schemas.microsoft.com/office/drawing/2014/main" id="{99ACB88B-968F-A419-D93A-A3EF2FFBE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639" y="646339"/>
            <a:ext cx="3723755" cy="3744913"/>
          </a:xfrm>
        </p:spPr>
      </p:pic>
    </p:spTree>
    <p:extLst>
      <p:ext uri="{BB962C8B-B14F-4D97-AF65-F5344CB8AC3E}">
        <p14:creationId xmlns:p14="http://schemas.microsoft.com/office/powerpoint/2010/main" val="57306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8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5E6C-9F7C-0315-77CC-449214D4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56" y="1166038"/>
            <a:ext cx="3932237" cy="1600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/>
              <a:t>Ace of Hearts</a:t>
            </a:r>
          </a:p>
        </p:txBody>
      </p:sp>
      <p:pic>
        <p:nvPicPr>
          <p:cNvPr id="8" name="Content Placeholder 7" descr="A close-up of a playing card&#10;&#10;AI-generated content may be incorrect.">
            <a:extLst>
              <a:ext uri="{FF2B5EF4-FFF2-40B4-BE49-F238E27FC236}">
                <a16:creationId xmlns:a16="http://schemas.microsoft.com/office/drawing/2014/main" id="{A3D8A2DC-4FBA-387E-F109-C03177EA0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639" y="646339"/>
            <a:ext cx="3723755" cy="3744913"/>
          </a:xfrm>
        </p:spPr>
      </p:pic>
    </p:spTree>
    <p:extLst>
      <p:ext uri="{BB962C8B-B14F-4D97-AF65-F5344CB8AC3E}">
        <p14:creationId xmlns:p14="http://schemas.microsoft.com/office/powerpoint/2010/main" val="106140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E7C73-F970-3892-732B-8F89E95C3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C24E-069B-A2E0-4812-756C8315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56" y="1166038"/>
            <a:ext cx="3932237" cy="1600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/>
              <a:t>Four of Diamonds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E0E0A5-CEAD-A18E-6F12-0BC2FDED2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639" y="646339"/>
            <a:ext cx="3723755" cy="3744913"/>
          </a:xfrm>
        </p:spPr>
      </p:pic>
    </p:spTree>
    <p:extLst>
      <p:ext uri="{BB962C8B-B14F-4D97-AF65-F5344CB8AC3E}">
        <p14:creationId xmlns:p14="http://schemas.microsoft.com/office/powerpoint/2010/main" val="102866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9398-E9D5-C862-EA2E-F07844AD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54" y="457200"/>
            <a:ext cx="4720672" cy="1600200"/>
          </a:xfrm>
        </p:spPr>
        <p:txBody>
          <a:bodyPr>
            <a:normAutofit/>
          </a:bodyPr>
          <a:lstStyle/>
          <a:p>
            <a:r>
              <a:rPr lang="en-US" sz="5400" dirty="0"/>
              <a:t>Brainstorm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7B37C27-33EA-E80D-3C04-F69C757026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2547" y="333215"/>
            <a:ext cx="6172200" cy="425496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337F3-E079-66A6-FAC5-A019304B9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332" y="2057400"/>
            <a:ext cx="4188693" cy="2654764"/>
          </a:xfrm>
        </p:spPr>
        <p:txBody>
          <a:bodyPr>
            <a:normAutofit/>
          </a:bodyPr>
          <a:lstStyle/>
          <a:p>
            <a:r>
              <a:rPr lang="en-US" sz="3600" dirty="0"/>
              <a:t>Chapter Activities</a:t>
            </a:r>
          </a:p>
        </p:txBody>
      </p:sp>
    </p:spTree>
    <p:extLst>
      <p:ext uri="{BB962C8B-B14F-4D97-AF65-F5344CB8AC3E}">
        <p14:creationId xmlns:p14="http://schemas.microsoft.com/office/powerpoint/2010/main" val="305758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93BC-6D08-B0B6-68ED-6C839FF3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839972"/>
            <a:ext cx="6172200" cy="1600200"/>
          </a:xfrm>
        </p:spPr>
        <p:txBody>
          <a:bodyPr anchor="b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66386"/>
                </a:solidFill>
              </a:rPr>
              <a:t>Explore new career paths, gain real-world experience and compete.</a:t>
            </a:r>
          </a:p>
        </p:txBody>
      </p:sp>
      <p:pic>
        <p:nvPicPr>
          <p:cNvPr id="5" name="Picture Placeholder 4" descr="A blue circle with black and white objects&#10;&#10;AI-generated content may be incorrect.">
            <a:extLst>
              <a:ext uri="{FF2B5EF4-FFF2-40B4-BE49-F238E27FC236}">
                <a16:creationId xmlns:a16="http://schemas.microsoft.com/office/drawing/2014/main" id="{5926536B-C7A7-EFA8-C05B-9A19C2F10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226111" y="2583885"/>
            <a:ext cx="3336103" cy="3816915"/>
          </a:xfrm>
          <a:noFill/>
        </p:spPr>
      </p:pic>
    </p:spTree>
    <p:extLst>
      <p:ext uri="{BB962C8B-B14F-4D97-AF65-F5344CB8AC3E}">
        <p14:creationId xmlns:p14="http://schemas.microsoft.com/office/powerpoint/2010/main" val="261735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58695-27C6-635C-AE31-E54FB3DD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B6DD-72B8-165D-AD7D-87339279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00" y="974651"/>
            <a:ext cx="6172200" cy="1600200"/>
          </a:xfrm>
        </p:spPr>
        <p:txBody>
          <a:bodyPr anchor="b"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66386"/>
                </a:solidFill>
              </a:rPr>
              <a:t>Benefit from individual and team development, individual growth planning and leadership competitions.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0A26369-79B7-55F3-B562-D362EB1F4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226116" y="2706431"/>
            <a:ext cx="3321926" cy="3800695"/>
          </a:xfrm>
          <a:noFill/>
        </p:spPr>
      </p:pic>
    </p:spTree>
    <p:extLst>
      <p:ext uri="{BB962C8B-B14F-4D97-AF65-F5344CB8AC3E}">
        <p14:creationId xmlns:p14="http://schemas.microsoft.com/office/powerpoint/2010/main" val="382898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5E24-2183-FFD4-3754-E30214DF6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CAB1-B376-138F-71FB-96FEB8B2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868325"/>
            <a:ext cx="6172200" cy="1600200"/>
          </a:xfrm>
        </p:spPr>
        <p:txBody>
          <a:bodyPr anchor="b"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66386"/>
                </a:solidFill>
              </a:rPr>
              <a:t>Develop meaningful partnerships and identify opportunities for community growth and improvement.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0FDED97-9222-09DB-B46B-F377689B8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304086" y="2728779"/>
            <a:ext cx="3265219" cy="3735815"/>
          </a:xfrm>
          <a:noFill/>
        </p:spPr>
      </p:pic>
    </p:spTree>
    <p:extLst>
      <p:ext uri="{BB962C8B-B14F-4D97-AF65-F5344CB8AC3E}">
        <p14:creationId xmlns:p14="http://schemas.microsoft.com/office/powerpoint/2010/main" val="64879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54F4-4100-7602-6343-2B14D481A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FA3E-1EA0-1852-0976-76DC48C5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889591"/>
            <a:ext cx="6172200" cy="1600200"/>
          </a:xfrm>
        </p:spPr>
        <p:txBody>
          <a:bodyPr anchor="b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66386"/>
                </a:solidFill>
              </a:rPr>
              <a:t>Spread the word about your chapter’s great work and the value of SkillsUSA.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4AB5872-8DE9-C831-402E-D3AB5DC28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304083" y="2640654"/>
            <a:ext cx="3286485" cy="3760146"/>
          </a:xfrm>
          <a:noFill/>
        </p:spPr>
      </p:pic>
    </p:spTree>
    <p:extLst>
      <p:ext uri="{BB962C8B-B14F-4D97-AF65-F5344CB8AC3E}">
        <p14:creationId xmlns:p14="http://schemas.microsoft.com/office/powerpoint/2010/main" val="382943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5439</TotalTime>
  <Words>101</Words>
  <Application>Microsoft Macintosh PowerPoint</Application>
  <PresentationFormat>Widescreen</PresentationFormat>
  <Paragraphs>21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Office Theme</vt:lpstr>
      <vt:lpstr>Custom Design</vt:lpstr>
      <vt:lpstr>1_Custom Design</vt:lpstr>
      <vt:lpstr>Program of Work</vt:lpstr>
      <vt:lpstr>PowerPoint Presentation</vt:lpstr>
      <vt:lpstr>Ace of Hearts</vt:lpstr>
      <vt:lpstr>Four of Diamonds</vt:lpstr>
      <vt:lpstr>Brainstorm</vt:lpstr>
      <vt:lpstr>Explore new career paths, gain real-world experience and compete.</vt:lpstr>
      <vt:lpstr>Benefit from individual and team development, individual growth planning and leadership competitions.</vt:lpstr>
      <vt:lpstr>Develop meaningful partnerships and identify opportunities for community growth and improvement.</vt:lpstr>
      <vt:lpstr>Spread the word about your chapter’s great work and the value of SkillsUSA.</vt:lpstr>
      <vt:lpstr>Engage support from alumni, faculty and business and industry partners.</vt:lpstr>
      <vt:lpstr>Learn to manage finances and build entrepreneurial skills</vt:lpstr>
      <vt:lpstr>Give a Sticker</vt:lpstr>
      <vt:lpstr>PowerPoint Presentation</vt:lpstr>
      <vt:lpstr>Ten of Clubs</vt:lpstr>
      <vt:lpstr>Ace of Hearts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Craig Moore</cp:lastModifiedBy>
  <cp:revision>24</cp:revision>
  <dcterms:created xsi:type="dcterms:W3CDTF">2023-10-07T01:55:32Z</dcterms:created>
  <dcterms:modified xsi:type="dcterms:W3CDTF">2025-10-13T18:04:17Z</dcterms:modified>
</cp:coreProperties>
</file>