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1" r:id="rId2"/>
    <p:sldMasterId id="2147483681" r:id="rId3"/>
  </p:sldMasterIdLst>
  <p:notesMasterIdLst>
    <p:notesMasterId r:id="rId19"/>
  </p:notesMasterIdLst>
  <p:sldIdLst>
    <p:sldId id="289" r:id="rId4"/>
    <p:sldId id="305" r:id="rId5"/>
    <p:sldId id="306" r:id="rId6"/>
    <p:sldId id="307" r:id="rId7"/>
    <p:sldId id="280" r:id="rId8"/>
    <p:sldId id="309" r:id="rId9"/>
    <p:sldId id="308" r:id="rId10"/>
    <p:sldId id="310" r:id="rId11"/>
    <p:sldId id="291" r:id="rId12"/>
    <p:sldId id="311" r:id="rId13"/>
    <p:sldId id="312" r:id="rId14"/>
    <p:sldId id="313" r:id="rId15"/>
    <p:sldId id="314" r:id="rId16"/>
    <p:sldId id="315" r:id="rId17"/>
    <p:sldId id="316" r:id="rId18"/>
  </p:sldIdLst>
  <p:sldSz cx="12192000" cy="6858000"/>
  <p:notesSz cx="6858000" cy="9144000"/>
  <p:embeddedFontLst>
    <p:embeddedFont>
      <p:font typeface="Futura Std Condensed" panose="020B05020202040203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000"/>
    <a:srgbClr val="003465"/>
    <a:srgbClr val="466386"/>
    <a:srgbClr val="D29F13"/>
    <a:srgbClr val="013262"/>
    <a:srgbClr val="C2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635"/>
  </p:normalViewPr>
  <p:slideViewPr>
    <p:cSldViewPr snapToGrid="0">
      <p:cViewPr varScale="1">
        <p:scale>
          <a:sx n="120" d="100"/>
          <a:sy n="120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AE9B-E704-9644-B540-0CC65111CAB8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0DE7-2E8D-514D-9F20-2C3181D63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8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278754-8204-596B-BFCE-6D9F92727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36AA0-7F45-4759-EF84-0F77144DB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4966" y="2518465"/>
            <a:ext cx="4505256" cy="1807722"/>
          </a:xfrm>
          <a:prstGeom prst="rect">
            <a:avLst/>
          </a:prstGeom>
        </p:spPr>
        <p:txBody>
          <a:bodyPr anchor="t"/>
          <a:lstStyle>
            <a:lvl1pPr algn="r">
              <a:defRPr sz="4000"/>
            </a:lvl1pPr>
          </a:lstStyle>
          <a:p>
            <a:r>
              <a:rPr lang="en-US" dirty="0"/>
              <a:t>Chapter Excellence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F5DE7-D8B7-20A4-245C-C28E0F4A3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9019" y="1334884"/>
            <a:ext cx="4841203" cy="117470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Be a Quality Chapter:</a:t>
            </a:r>
          </a:p>
        </p:txBody>
      </p:sp>
    </p:spTree>
    <p:extLst>
      <p:ext uri="{BB962C8B-B14F-4D97-AF65-F5344CB8AC3E}">
        <p14:creationId xmlns:p14="http://schemas.microsoft.com/office/powerpoint/2010/main" val="328752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0982" y="133488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2870014" y="1681961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4899048" y="3230435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Arrow: Straight with solid fill">
            <a:extLst>
              <a:ext uri="{FF2B5EF4-FFF2-40B4-BE49-F238E27FC236}">
                <a16:creationId xmlns:a16="http://schemas.microsoft.com/office/drawing/2014/main" id="{90A12CBE-EB38-D66F-5663-B8C1C5333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19888" y="905204"/>
            <a:ext cx="1123950" cy="112395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5538" y="327025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National SkillsUSA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800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State SkillsUSA Association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4288" y="3429000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Our Local Chapter</a:t>
            </a:r>
          </a:p>
        </p:txBody>
      </p:sp>
      <p:pic>
        <p:nvPicPr>
          <p:cNvPr id="20" name="Graphic 19" descr="Arrow: Straight with solid fill">
            <a:extLst>
              <a:ext uri="{FF2B5EF4-FFF2-40B4-BE49-F238E27FC236}">
                <a16:creationId xmlns:a16="http://schemas.microsoft.com/office/drawing/2014/main" id="{7CD54EA5-BC7A-4E3B-74A9-2CFC3040C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18047" y="2531577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2434597" y="3258500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3563135" y="1691493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2907310" y="127523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4764" y="3474179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1: Quality Chapter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934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2: Chapter of Distinction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1709" y="307025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3: Models of Excellence</a:t>
            </a:r>
          </a:p>
        </p:txBody>
      </p:sp>
      <p:pic>
        <p:nvPicPr>
          <p:cNvPr id="3" name="Graphic 2" descr="Ribbon with solid fill">
            <a:extLst>
              <a:ext uri="{FF2B5EF4-FFF2-40B4-BE49-F238E27FC236}">
                <a16:creationId xmlns:a16="http://schemas.microsoft.com/office/drawing/2014/main" id="{0BA52980-890C-2526-C736-45B6D5F32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0113" y="1642328"/>
            <a:ext cx="1768549" cy="1768549"/>
          </a:xfrm>
          <a:prstGeom prst="rect">
            <a:avLst/>
          </a:prstGeom>
        </p:spPr>
      </p:pic>
      <p:pic>
        <p:nvPicPr>
          <p:cNvPr id="5" name="Graphic 4" descr="Trophy outline">
            <a:extLst>
              <a:ext uri="{FF2B5EF4-FFF2-40B4-BE49-F238E27FC236}">
                <a16:creationId xmlns:a16="http://schemas.microsoft.com/office/drawing/2014/main" id="{CFD8F944-9E0C-3862-3118-4A15F825C6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265" y="93412"/>
            <a:ext cx="1604999" cy="1604999"/>
          </a:xfrm>
          <a:prstGeom prst="rect">
            <a:avLst/>
          </a:prstGeom>
        </p:spPr>
      </p:pic>
      <p:pic>
        <p:nvPicPr>
          <p:cNvPr id="7" name="Graphic 6" descr="Diploma with solid fill">
            <a:extLst>
              <a:ext uri="{FF2B5EF4-FFF2-40B4-BE49-F238E27FC236}">
                <a16:creationId xmlns:a16="http://schemas.microsoft.com/office/drawing/2014/main" id="{B49CB259-F136-BEBB-666B-D672DC2040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027" y="3166764"/>
            <a:ext cx="1729507" cy="17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3813" y="229740"/>
            <a:ext cx="4944178" cy="2041823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843813" y="2504342"/>
            <a:ext cx="4944178" cy="204182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6458550" y="229741"/>
            <a:ext cx="4944177" cy="204182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149" y="423278"/>
            <a:ext cx="4023379" cy="16557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excites you about CEP?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0149" y="2666198"/>
            <a:ext cx="4023379" cy="17229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feel like?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8808" y="409244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sound like?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D4FE7C-C9FB-17E0-2EF4-1260A40EDBBE}"/>
              </a:ext>
            </a:extLst>
          </p:cNvPr>
          <p:cNvSpPr/>
          <p:nvPr userDrawn="1"/>
        </p:nvSpPr>
        <p:spPr>
          <a:xfrm>
            <a:off x="6458550" y="2501303"/>
            <a:ext cx="4944177" cy="2041822"/>
          </a:xfrm>
          <a:prstGeom prst="roundRect">
            <a:avLst/>
          </a:prstGeom>
          <a:solidFill>
            <a:srgbClr val="CB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3EA3EE1-2C2F-45E1-7FF6-C4860ECE8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808" y="2680806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will be most challenging about CEP?</a:t>
            </a:r>
          </a:p>
        </p:txBody>
      </p:sp>
    </p:spTree>
    <p:extLst>
      <p:ext uri="{BB962C8B-B14F-4D97-AF65-F5344CB8AC3E}">
        <p14:creationId xmlns:p14="http://schemas.microsoft.com/office/powerpoint/2010/main" val="219303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435"/>
            <a:ext cx="10515600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83013"/>
            <a:ext cx="10515600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59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AA3D-851B-43E5-9786-2F733DCA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46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8DB6-77CE-49BD-8779-C3212609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28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CD70-4988-5A04-A493-0CCF34C6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5671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28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5671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8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70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E046B-54F8-3915-E188-B31031CB9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4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126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FD18E-E3D9-5154-1EF4-89BE5991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547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0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255965" y="1948940"/>
            <a:ext cx="747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Card . . .</a:t>
            </a:r>
          </a:p>
        </p:txBody>
      </p:sp>
    </p:spTree>
    <p:extLst>
      <p:ext uri="{BB962C8B-B14F-4D97-AF65-F5344CB8AC3E}">
        <p14:creationId xmlns:p14="http://schemas.microsoft.com/office/powerpoint/2010/main" val="344302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604" y="1122363"/>
            <a:ext cx="61493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604" y="3602038"/>
            <a:ext cx="614939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350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107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326" y="1266022"/>
            <a:ext cx="6782124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326" y="3657600"/>
            <a:ext cx="6782124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972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511" y="954447"/>
            <a:ext cx="7028198" cy="1535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511" y="2576339"/>
            <a:ext cx="7028198" cy="3397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68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5629" y="1153882"/>
            <a:ext cx="67900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5629" y="1977794"/>
            <a:ext cx="679006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492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071" y="2539458"/>
            <a:ext cx="6875240" cy="1779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789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0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457200"/>
            <a:ext cx="6172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2195501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7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520606"/>
            <a:ext cx="7110436" cy="11171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1765394"/>
            <a:ext cx="7110436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7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766402"/>
            <a:ext cx="7110436" cy="88102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2656572"/>
            <a:ext cx="7110436" cy="33637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5A59DC-2CA0-A9A0-FF66-E2608E020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4975" y="1738647"/>
            <a:ext cx="7110413" cy="8207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solidFill>
                  <a:srgbClr val="466386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b="0" i="0" dirty="0">
                <a:latin typeface="Futura Std Condensed" panose="020B0502020204020303" pitchFamily="34" charset="0"/>
              </a:rPr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9741-7754-D438-3C27-4478933F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681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9408-A83D-6410-A344-7D5B1598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428" y="1805854"/>
            <a:ext cx="42878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A19D-EC79-09DC-42FB-4C555082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428" y="2629766"/>
            <a:ext cx="42878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57825D-EC42-3779-0439-E8DA59A43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19008" y="1815379"/>
            <a:ext cx="47363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BEB308-AEBF-E713-E1AB-0803F5C10F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619008" y="2639291"/>
            <a:ext cx="473638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86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A51B-DADA-74F0-9E89-2A1028FE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2626428"/>
            <a:ext cx="4444999" cy="2551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35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9DA4-A616-5135-CF1D-08C002DD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1" y="457200"/>
            <a:ext cx="394262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F85D-0FC6-15F5-736B-2E98D3F1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6" y="987425"/>
            <a:ext cx="5173802" cy="5527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F31C-D9FC-7BF9-978B-B6D09A08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179" y="2057400"/>
            <a:ext cx="3932237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1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DB045-AF04-F2EF-6B21-C88C0E3F9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44251-E40F-2163-758C-A3C2B0D25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7500" y="1681419"/>
            <a:ext cx="5305425" cy="995107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Celebrate!</a:t>
            </a:r>
          </a:p>
        </p:txBody>
      </p:sp>
    </p:spTree>
    <p:extLst>
      <p:ext uri="{BB962C8B-B14F-4D97-AF65-F5344CB8AC3E}">
        <p14:creationId xmlns:p14="http://schemas.microsoft.com/office/powerpoint/2010/main" val="386241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D4C7CE-9F7C-9EC8-E5AE-54AC26536D2F}"/>
              </a:ext>
            </a:extLst>
          </p:cNvPr>
          <p:cNvSpPr/>
          <p:nvPr userDrawn="1"/>
        </p:nvSpPr>
        <p:spPr>
          <a:xfrm>
            <a:off x="165100" y="165100"/>
            <a:ext cx="11874500" cy="6527800"/>
          </a:xfrm>
          <a:prstGeom prst="rect">
            <a:avLst/>
          </a:prstGeom>
          <a:solidFill>
            <a:schemeClr val="bg1"/>
          </a:solidFill>
          <a:ln w="381000">
            <a:solidFill>
              <a:srgbClr val="466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45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88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5" r:id="rId6"/>
    <p:sldLayoutId id="2147483692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132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6EDA4D-B4A7-A7CC-B016-8860920B34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99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3" r:id="rId3"/>
    <p:sldLayoutId id="2147483694" r:id="rId4"/>
    <p:sldLayoutId id="2147483695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6C61ECA8-DB43-15A2-B18D-45F13F5753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1" y="1539829"/>
            <a:ext cx="7422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4881" y="3000329"/>
            <a:ext cx="7422547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8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C7BA-E573-1600-3352-736C97BE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143" y="2369202"/>
            <a:ext cx="4505256" cy="1807722"/>
          </a:xfrm>
        </p:spPr>
        <p:txBody>
          <a:bodyPr/>
          <a:lstStyle/>
          <a:p>
            <a:r>
              <a:rPr lang="en-US" dirty="0"/>
              <a:t>Chapter Excellence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A24-94AD-C9D1-D1B2-96D127824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420" y="1231461"/>
            <a:ext cx="4841203" cy="1174708"/>
          </a:xfrm>
        </p:spPr>
        <p:txBody>
          <a:bodyPr>
            <a:normAutofit/>
          </a:bodyPr>
          <a:lstStyle/>
          <a:p>
            <a:r>
              <a:rPr lang="en-US" dirty="0"/>
              <a:t>Be a Quality Chapter:</a:t>
            </a:r>
          </a:p>
        </p:txBody>
      </p:sp>
    </p:spTree>
    <p:extLst>
      <p:ext uri="{BB962C8B-B14F-4D97-AF65-F5344CB8AC3E}">
        <p14:creationId xmlns:p14="http://schemas.microsoft.com/office/powerpoint/2010/main" val="345353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68B7BB-2E33-9610-694E-F9802F25F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</a:rPr>
              <a:t>Level 1: Quality Chapter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5DC70-2A30-06F5-82A2-F7B09CDD52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</a:rPr>
              <a:t>Level 2: Chapter of Distinction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83D0E-7D0E-59E5-5660-4FC00F513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</a:rPr>
              <a:t>Level 3: Models of Excellence</a:t>
            </a:r>
          </a:p>
        </p:txBody>
      </p:sp>
    </p:spTree>
    <p:extLst>
      <p:ext uri="{BB962C8B-B14F-4D97-AF65-F5344CB8AC3E}">
        <p14:creationId xmlns:p14="http://schemas.microsoft.com/office/powerpoint/2010/main" val="314606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42A2-A58F-213A-16A6-5906535F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756" y="1364490"/>
            <a:ext cx="6172200" cy="87541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Chapter Excellence Program</a:t>
            </a:r>
          </a:p>
        </p:txBody>
      </p:sp>
      <p:pic>
        <p:nvPicPr>
          <p:cNvPr id="5" name="Content Placeholder 4" descr="Blue arrows pointing to the left&#10;&#10;AI-generated content may be incorrect.">
            <a:extLst>
              <a:ext uri="{FF2B5EF4-FFF2-40B4-BE49-F238E27FC236}">
                <a16:creationId xmlns:a16="http://schemas.microsoft.com/office/drawing/2014/main" id="{7FB05884-C992-94CD-A642-7A2352E61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050" y="2393260"/>
            <a:ext cx="2291679" cy="22916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43F0E-57B9-0CE5-2302-7090BAC9505A}"/>
              </a:ext>
            </a:extLst>
          </p:cNvPr>
          <p:cNvSpPr txBox="1"/>
          <p:nvPr/>
        </p:nvSpPr>
        <p:spPr>
          <a:xfrm>
            <a:off x="3948500" y="3138376"/>
            <a:ext cx="247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I play a role 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444F1-3745-6068-7DB1-ABA07AC3D54F}"/>
              </a:ext>
            </a:extLst>
          </p:cNvPr>
          <p:cNvSpPr txBox="1"/>
          <p:nvPr/>
        </p:nvSpPr>
        <p:spPr>
          <a:xfrm>
            <a:off x="9132629" y="3138376"/>
            <a:ext cx="286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I’m not part of</a:t>
            </a:r>
          </a:p>
        </p:txBody>
      </p:sp>
    </p:spTree>
    <p:extLst>
      <p:ext uri="{BB962C8B-B14F-4D97-AF65-F5344CB8AC3E}">
        <p14:creationId xmlns:p14="http://schemas.microsoft.com/office/powerpoint/2010/main" val="337425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chapter excellence program&#10;&#10;AI-generated content may be incorrect.">
            <a:extLst>
              <a:ext uri="{FF2B5EF4-FFF2-40B4-BE49-F238E27FC236}">
                <a16:creationId xmlns:a16="http://schemas.microsoft.com/office/drawing/2014/main" id="{BFC4D9BE-980C-AF43-291F-4A7E74E7E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827" y="-17095"/>
            <a:ext cx="5311036" cy="6875129"/>
          </a:xfrm>
          <a:noFill/>
        </p:spPr>
      </p:pic>
    </p:spTree>
    <p:extLst>
      <p:ext uri="{BB962C8B-B14F-4D97-AF65-F5344CB8AC3E}">
        <p14:creationId xmlns:p14="http://schemas.microsoft.com/office/powerpoint/2010/main" val="300915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FF320-43D5-E8F0-F627-FC8DC5417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5E86A0B-164F-08C3-25E2-C8B0D858C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827" y="-17095"/>
            <a:ext cx="5311036" cy="6875129"/>
          </a:xfrm>
          <a:noFill/>
        </p:spPr>
      </p:pic>
    </p:spTree>
    <p:extLst>
      <p:ext uri="{BB962C8B-B14F-4D97-AF65-F5344CB8AC3E}">
        <p14:creationId xmlns:p14="http://schemas.microsoft.com/office/powerpoint/2010/main" val="298150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382BA-947D-EF56-B254-CED4EF26A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79B28FD-5C8F-054B-2AFA-71F252371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827" y="-17095"/>
            <a:ext cx="5311036" cy="6875129"/>
          </a:xfrm>
          <a:noFill/>
        </p:spPr>
      </p:pic>
    </p:spTree>
    <p:extLst>
      <p:ext uri="{BB962C8B-B14F-4D97-AF65-F5344CB8AC3E}">
        <p14:creationId xmlns:p14="http://schemas.microsoft.com/office/powerpoint/2010/main" val="29143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404A42-0948-C6D0-D774-DD5EFFB06F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What excites you about CEP?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2C370-FF45-BEC1-AD23-E2AD7AD14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What does CEP success feel like?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1BA42-2BB2-5F97-CA54-1461A231B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What does CEP success sound like?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DBC74-7AB1-263E-3E75-0EC887154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What will be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most challenging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about CEP?</a:t>
            </a:r>
          </a:p>
        </p:txBody>
      </p:sp>
    </p:spTree>
    <p:extLst>
      <p:ext uri="{BB962C8B-B14F-4D97-AF65-F5344CB8AC3E}">
        <p14:creationId xmlns:p14="http://schemas.microsoft.com/office/powerpoint/2010/main" val="286990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B817-CAAC-5AFC-C7D9-CBEA2464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883" y="655984"/>
            <a:ext cx="7110436" cy="1083579"/>
          </a:xfrm>
        </p:spPr>
        <p:txBody>
          <a:bodyPr anchor="b">
            <a:noAutofit/>
          </a:bodyPr>
          <a:lstStyle/>
          <a:p>
            <a:r>
              <a:rPr lang="en-US" dirty="0"/>
              <a:t>When have you failed to work cooperatively with others?</a:t>
            </a:r>
          </a:p>
        </p:txBody>
      </p:sp>
      <p:pic>
        <p:nvPicPr>
          <p:cNvPr id="6" name="Picture Placeholder 5" descr="A group of people reaching for a pink ball&#10;&#10;AI-generated content may be incorrect.">
            <a:extLst>
              <a:ext uri="{FF2B5EF4-FFF2-40B4-BE49-F238E27FC236}">
                <a16:creationId xmlns:a16="http://schemas.microsoft.com/office/drawing/2014/main" id="{AC5E3811-2DD0-860D-E92F-2CF2E46FE6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4582883" y="2557554"/>
            <a:ext cx="6270648" cy="3296248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EECE9-DA94-9A0F-4EDF-64524DD97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2906" y="1799327"/>
            <a:ext cx="7110413" cy="546310"/>
          </a:xfrm>
        </p:spPr>
        <p:txBody>
          <a:bodyPr>
            <a:normAutofit/>
          </a:bodyPr>
          <a:lstStyle/>
          <a:p>
            <a:r>
              <a:rPr lang="en-US" dirty="0"/>
              <a:t>Select one word to summarize or describe that experience.</a:t>
            </a:r>
          </a:p>
        </p:txBody>
      </p:sp>
    </p:spTree>
    <p:extLst>
      <p:ext uri="{BB962C8B-B14F-4D97-AF65-F5344CB8AC3E}">
        <p14:creationId xmlns:p14="http://schemas.microsoft.com/office/powerpoint/2010/main" val="381403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7F8A-9F97-A385-2F00-E0D89A64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59" y="722636"/>
            <a:ext cx="7422547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Turn over the tarp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71A92-C7DF-034D-85E5-2E8AD0347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9253" y="1795431"/>
            <a:ext cx="3187043" cy="3397296"/>
          </a:xfrm>
        </p:spPr>
        <p:txBody>
          <a:bodyPr>
            <a:normAutofit/>
          </a:bodyPr>
          <a:lstStyle/>
          <a:p>
            <a:r>
              <a:rPr lang="en-US" dirty="0"/>
              <a:t>Do not step off the tarp.</a:t>
            </a:r>
          </a:p>
          <a:p>
            <a:r>
              <a:rPr lang="en-US" dirty="0"/>
              <a:t>Everyone must always maintain contact with the tarp.</a:t>
            </a:r>
          </a:p>
        </p:txBody>
      </p:sp>
      <p:pic>
        <p:nvPicPr>
          <p:cNvPr id="6" name="Picture Placeholder 5" descr="A pair of blue sneakers&#10;&#10;AI-generated content may be incorrect.">
            <a:extLst>
              <a:ext uri="{FF2B5EF4-FFF2-40B4-BE49-F238E27FC236}">
                <a16:creationId xmlns:a16="http://schemas.microsoft.com/office/drawing/2014/main" id="{6FD8EB22-76DB-75E3-7590-116E4343C05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7368102" y="1710274"/>
            <a:ext cx="4453164" cy="4425090"/>
          </a:xfrm>
          <a:noFill/>
        </p:spPr>
      </p:pic>
    </p:spTree>
    <p:extLst>
      <p:ext uri="{BB962C8B-B14F-4D97-AF65-F5344CB8AC3E}">
        <p14:creationId xmlns:p14="http://schemas.microsoft.com/office/powerpoint/2010/main" val="255151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D34DF7-5BD0-0532-8421-527135A1E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Celebrate!</a:t>
            </a:r>
          </a:p>
        </p:txBody>
      </p:sp>
    </p:spTree>
    <p:extLst>
      <p:ext uri="{BB962C8B-B14F-4D97-AF65-F5344CB8AC3E}">
        <p14:creationId xmlns:p14="http://schemas.microsoft.com/office/powerpoint/2010/main" val="75025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8D53-1430-930D-6F2D-B516E355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F8863-777E-9D1A-207E-BD97AD6C7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41" y="508516"/>
            <a:ext cx="6562718" cy="58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E1C79B-3B49-0D78-8E70-68B94A680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National SkillsUSA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D9D29-F2F4-EFB3-5199-9ACF91AD0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</a:rPr>
              <a:t>State SkillsUSA Association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DFC70-CF09-C4EC-6BB4-AB8426BFCE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Our Local Chapter</a:t>
            </a:r>
          </a:p>
        </p:txBody>
      </p:sp>
    </p:spTree>
    <p:extLst>
      <p:ext uri="{BB962C8B-B14F-4D97-AF65-F5344CB8AC3E}">
        <p14:creationId xmlns:p14="http://schemas.microsoft.com/office/powerpoint/2010/main" val="195813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288F-560F-1BD3-FA59-E1B31541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5453"/>
            <a:ext cx="10515600" cy="2750239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/>
              <a:t>Chapter Officers</a:t>
            </a:r>
          </a:p>
        </p:txBody>
      </p:sp>
    </p:spTree>
    <p:extLst>
      <p:ext uri="{BB962C8B-B14F-4D97-AF65-F5344CB8AC3E}">
        <p14:creationId xmlns:p14="http://schemas.microsoft.com/office/powerpoint/2010/main" val="316682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59411-91B6-EFF7-30DC-57248ADB6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FBD5-72FF-36C6-FE0F-89E0ECC8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5453"/>
            <a:ext cx="10515600" cy="2750239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/>
              <a:t>Chapter Committees</a:t>
            </a:r>
          </a:p>
        </p:txBody>
      </p:sp>
    </p:spTree>
    <p:extLst>
      <p:ext uri="{BB962C8B-B14F-4D97-AF65-F5344CB8AC3E}">
        <p14:creationId xmlns:p14="http://schemas.microsoft.com/office/powerpoint/2010/main" val="413654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5E6C-9F7C-0315-77CC-449214D4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796" y="1155405"/>
            <a:ext cx="4774203" cy="2525233"/>
          </a:xfrm>
        </p:spPr>
        <p:txBody>
          <a:bodyPr anchor="ctr">
            <a:normAutofit fontScale="90000"/>
          </a:bodyPr>
          <a:lstStyle/>
          <a:p>
            <a:r>
              <a:rPr lang="en-US" sz="6000" dirty="0"/>
              <a:t>What is your role in SkillsUSA?</a:t>
            </a:r>
          </a:p>
        </p:txBody>
      </p:sp>
      <p:pic>
        <p:nvPicPr>
          <p:cNvPr id="6" name="Content Placeholder 5" descr="A group of blue and yellow question marks&#10;&#10;AI-generated content may be incorrect.">
            <a:extLst>
              <a:ext uri="{FF2B5EF4-FFF2-40B4-BE49-F238E27FC236}">
                <a16:creationId xmlns:a16="http://schemas.microsoft.com/office/drawing/2014/main" id="{950755F9-4703-F3D8-1E97-40BC07977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896" y="152642"/>
            <a:ext cx="4473372" cy="4473372"/>
          </a:xfrm>
        </p:spPr>
      </p:pic>
    </p:spTree>
    <p:extLst>
      <p:ext uri="{BB962C8B-B14F-4D97-AF65-F5344CB8AC3E}">
        <p14:creationId xmlns:p14="http://schemas.microsoft.com/office/powerpoint/2010/main" val="1061409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133</Words>
  <Application>Microsoft Macintosh PowerPoint</Application>
  <PresentationFormat>Widescreen</PresentationFormat>
  <Paragraphs>26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Futura Std Condensed</vt:lpstr>
      <vt:lpstr>Aptos</vt:lpstr>
      <vt:lpstr>Arial</vt:lpstr>
      <vt:lpstr>Office Theme</vt:lpstr>
      <vt:lpstr>Custom Design</vt:lpstr>
      <vt:lpstr>1_Custom Design</vt:lpstr>
      <vt:lpstr>Chapter Excellence Program</vt:lpstr>
      <vt:lpstr>When have you failed to work cooperatively with others?</vt:lpstr>
      <vt:lpstr>Turn over the tarp</vt:lpstr>
      <vt:lpstr>PowerPoint Presentation</vt:lpstr>
      <vt:lpstr>PowerPoint Presentation</vt:lpstr>
      <vt:lpstr>PowerPoint Presentation</vt:lpstr>
      <vt:lpstr>Chapter Officers</vt:lpstr>
      <vt:lpstr>Chapter Committees</vt:lpstr>
      <vt:lpstr>What is your role in SkillsUSA?</vt:lpstr>
      <vt:lpstr>PowerPoint Presentation</vt:lpstr>
      <vt:lpstr>Chapter Excellence Program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Goodman</dc:creator>
  <cp:lastModifiedBy>Craig Moore</cp:lastModifiedBy>
  <cp:revision>38</cp:revision>
  <dcterms:created xsi:type="dcterms:W3CDTF">2023-10-07T01:55:32Z</dcterms:created>
  <dcterms:modified xsi:type="dcterms:W3CDTF">2025-10-13T18:03:33Z</dcterms:modified>
</cp:coreProperties>
</file>