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71" r:id="rId2"/>
  </p:sldMasterIdLst>
  <p:notesMasterIdLst>
    <p:notesMasterId r:id="rId9"/>
  </p:notesMasterIdLst>
  <p:sldIdLst>
    <p:sldId id="282" r:id="rId3"/>
    <p:sldId id="283" r:id="rId4"/>
    <p:sldId id="284" r:id="rId5"/>
    <p:sldId id="286" r:id="rId6"/>
    <p:sldId id="287" r:id="rId7"/>
    <p:sldId id="288" r:id="rId8"/>
  </p:sldIdLst>
  <p:sldSz cx="12192000" cy="6858000"/>
  <p:notesSz cx="6858000" cy="9144000"/>
  <p:embeddedFontLst>
    <p:embeddedFont>
      <p:font typeface="Arial Black" panose="020B0604020202020204" pitchFamily="34" charset="0"/>
      <p:bold r:id="rId10"/>
    </p:embeddedFont>
    <p:embeddedFont>
      <p:font typeface="Arial Narrow" panose="020B0604020202020204" pitchFamily="34" charset="0"/>
      <p:regular r:id="rId11"/>
      <p:bold r:id="rId12"/>
      <p:italic r:id="rId13"/>
      <p:boldItalic r:id="rId14"/>
    </p:embeddedFont>
    <p:embeddedFont>
      <p:font typeface="Futura Std Book" panose="020B0502020204020303" pitchFamily="34" charset="0"/>
      <p:regular r:id="rId15"/>
      <p:bold r:id="rId16"/>
      <p:italic r:id="rId17"/>
      <p:boldItalic r:id="rId18"/>
    </p:embeddedFont>
    <p:embeddedFont>
      <p:font typeface="Futura Std Medium" panose="020B0502020204020303" pitchFamily="3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65"/>
    <a:srgbClr val="013262"/>
    <a:srgbClr val="D29F13"/>
    <a:srgbClr val="C2A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7"/>
    <p:restoredTop sz="94658"/>
  </p:normalViewPr>
  <p:slideViewPr>
    <p:cSldViewPr snapToGrid="0">
      <p:cViewPr varScale="1">
        <p:scale>
          <a:sx n="120" d="100"/>
          <a:sy n="120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EAE9B-E704-9644-B540-0CC65111CAB8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00DE7-2E8D-514D-9F20-2C3181D63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9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4BB25-7886-9B4F-88E7-B1E135A421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36AA0-7F45-4759-EF84-0F77144DB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F5DE7-D8B7-20A4-245C-C28E0F4A3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52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women with their hands on their chest&#10;&#10;Description automatically generated">
            <a:extLst>
              <a:ext uri="{FF2B5EF4-FFF2-40B4-BE49-F238E27FC236}">
                <a16:creationId xmlns:a16="http://schemas.microsoft.com/office/drawing/2014/main" id="{6E6C7753-B650-792C-CBB8-3B1164F60C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6846" y="-17567"/>
            <a:ext cx="10415154" cy="68755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A4899-0609-ECEF-4EE4-E5C9A58212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CD0E-33A6-E94A-95A4-CA7E5D7E6F6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DD1AE-9E65-BBB9-8A0A-A3AEF22677E7}"/>
              </a:ext>
            </a:extLst>
          </p:cNvPr>
          <p:cNvSpPr/>
          <p:nvPr userDrawn="1"/>
        </p:nvSpPr>
        <p:spPr>
          <a:xfrm>
            <a:off x="0" y="0"/>
            <a:ext cx="567145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A1FA3-C085-953E-05B0-6CDA75E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2" y="800555"/>
            <a:ext cx="5050972" cy="2105932"/>
          </a:xfrm>
        </p:spPr>
        <p:txBody>
          <a:bodyPr/>
          <a:lstStyle>
            <a:lvl1pPr algn="ctr">
              <a:defRPr b="1" i="0">
                <a:solidFill>
                  <a:srgbClr val="01326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3EFDD6-BD86-9445-E420-D4BEBF75999A}"/>
              </a:ext>
            </a:extLst>
          </p:cNvPr>
          <p:cNvSpPr/>
          <p:nvPr userDrawn="1"/>
        </p:nvSpPr>
        <p:spPr>
          <a:xfrm>
            <a:off x="5181600" y="-17567"/>
            <a:ext cx="7010400" cy="6858000"/>
          </a:xfrm>
          <a:prstGeom prst="rect">
            <a:avLst/>
          </a:prstGeom>
          <a:solidFill>
            <a:srgbClr val="D29F13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4F9B29-4878-FFA0-6F22-74447439CD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563" y="3222625"/>
            <a:ext cx="5051425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013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4044C209-BD3E-5171-6C76-65EFCC2A5E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84093" y="5558179"/>
            <a:ext cx="2102530" cy="98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0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1662-2D23-4CC6-731C-9378B70A3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C9117-BDC9-000E-1346-8E7D1588B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84624A-EADA-76FB-D459-16B76AE86C6F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A78A9627-423B-93CF-2705-555541D2C4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76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0AD64-03D9-5499-CDCB-F018A473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477" y="1023938"/>
            <a:ext cx="897832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118D1-4B1E-F9E5-815F-541A37050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5477" y="3903663"/>
            <a:ext cx="897832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657E-A2AB-6B4F-2564-1205C2438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11CB3A-CD38-2A47-8324-7004C6B02CF5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860AB-5AF6-3D96-FC46-969D6FB9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DB4-837E-9483-A6A4-265C6810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ACD0E-33A6-E94A-95A4-CA7E5D7E6F6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26F75-60B1-ED29-47C8-FA33F5D3DF73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93723F98-5DA5-B305-CEC6-E98C6CB95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41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72A2-6517-98C8-F191-68880D25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B6EA0-CF1D-98BE-6DA1-DC9A21631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3828" y="1825625"/>
            <a:ext cx="4462054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310F2-917C-12F8-8AC4-EBDB10368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2526" y="1825625"/>
            <a:ext cx="4641273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3FAB-5BDA-A9E8-DAC7-5C7A01FD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11CB3A-CD38-2A47-8324-7004C6B02CF5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9EF62-176A-CDCF-62F4-4C1164E7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B5974-E259-CB9B-7A73-0F326CDF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ACD0E-33A6-E94A-95A4-CA7E5D7E6F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E0436C-F06E-19C1-F3ED-7709365D2ECF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C72CE56E-EEA6-B2F1-33BE-65E8D92237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75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9741-7754-D438-3C27-4478933F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572" y="365125"/>
            <a:ext cx="926681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29408-A83D-6410-A344-7D5B15989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1428" y="1805854"/>
            <a:ext cx="42878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BA19D-EC79-09DC-42FB-4C5550820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71428" y="2629766"/>
            <a:ext cx="42878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57825D-EC42-3779-0439-E8DA59A43A4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619008" y="1815379"/>
            <a:ext cx="47363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4BEB308-AEBF-E713-E1AB-0803F5C10F3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19008" y="2639291"/>
            <a:ext cx="473638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F1841A-7EEA-0922-1BFD-70C87CDC1E30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85769FE5-46B6-9344-F95C-981BE2614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0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7A51B-DADA-74F0-9E89-2A1028FE0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98E3DC-BD27-F9F1-5DAA-58DA21047AFE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20CD73C-DC10-F963-07AC-8E2091C67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65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19DA4-A616-5135-CF1D-08C002DD3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791" y="457200"/>
            <a:ext cx="394262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BF85D-0FC6-15F5-736B-2E98D3F18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586" y="987425"/>
            <a:ext cx="5173802" cy="5527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EF31C-D9FC-7BF9-978B-B6D09A08C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8179" y="2057400"/>
            <a:ext cx="3932237" cy="4457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E3A05-05FA-C2E2-1C3C-E79BA7EF02BD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850DDF8-79D8-4E55-A91C-5571558C7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27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D4C7CE-9F7C-9EC8-E5AE-54AC26536D2F}"/>
              </a:ext>
            </a:extLst>
          </p:cNvPr>
          <p:cNvSpPr/>
          <p:nvPr userDrawn="1"/>
        </p:nvSpPr>
        <p:spPr>
          <a:xfrm>
            <a:off x="165100" y="165100"/>
            <a:ext cx="11874500" cy="6527800"/>
          </a:xfrm>
          <a:prstGeom prst="rect">
            <a:avLst/>
          </a:prstGeom>
          <a:solidFill>
            <a:schemeClr val="bg1"/>
          </a:solidFill>
          <a:ln w="381000">
            <a:solidFill>
              <a:srgbClr val="D29F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27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A4899-0609-ECEF-4EE4-E5C9A58212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CD0E-33A6-E94A-95A4-CA7E5D7E6F6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DD1AE-9E65-BBB9-8A0A-A3AEF22677E7}"/>
              </a:ext>
            </a:extLst>
          </p:cNvPr>
          <p:cNvSpPr/>
          <p:nvPr userDrawn="1"/>
        </p:nvSpPr>
        <p:spPr>
          <a:xfrm>
            <a:off x="5192486" y="1992086"/>
            <a:ext cx="7075714" cy="48768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A1FA3-C085-953E-05B0-6CDA75E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67392"/>
            <a:ext cx="11727543" cy="882516"/>
          </a:xfrm>
        </p:spPr>
        <p:txBody>
          <a:bodyPr/>
          <a:lstStyle>
            <a:lvl1pPr algn="ctr">
              <a:defRPr b="1" i="0">
                <a:solidFill>
                  <a:srgbClr val="01326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4F9B29-4878-FFA0-6F22-74447439CD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5943" y="1469571"/>
            <a:ext cx="4670650" cy="525190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013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A person smiling at a table&#10;&#10;Description automatically generated">
            <a:extLst>
              <a:ext uri="{FF2B5EF4-FFF2-40B4-BE49-F238E27FC236}">
                <a16:creationId xmlns:a16="http://schemas.microsoft.com/office/drawing/2014/main" id="{DECAB4F4-8C75-3183-5492-2752DE044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2371" y="4339566"/>
            <a:ext cx="3363686" cy="2251042"/>
          </a:xfrm>
          <a:prstGeom prst="rect">
            <a:avLst/>
          </a:prstGeom>
        </p:spPr>
      </p:pic>
      <p:pic>
        <p:nvPicPr>
          <p:cNvPr id="10" name="Picture 9" descr="A person holding a sign&#10;&#10;Description automatically generated">
            <a:extLst>
              <a:ext uri="{FF2B5EF4-FFF2-40B4-BE49-F238E27FC236}">
                <a16:creationId xmlns:a16="http://schemas.microsoft.com/office/drawing/2014/main" id="{7FFA00F1-1A09-2592-14A7-D1253D97D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4772" y="1786044"/>
            <a:ext cx="3363686" cy="2233859"/>
          </a:xfrm>
          <a:prstGeom prst="rect">
            <a:avLst/>
          </a:prstGeom>
        </p:spPr>
      </p:pic>
      <p:pic>
        <p:nvPicPr>
          <p:cNvPr id="12" name="Picture 11" descr="A person with red beard wearing safety goggles&#10;&#10;Description automatically generated">
            <a:extLst>
              <a:ext uri="{FF2B5EF4-FFF2-40B4-BE49-F238E27FC236}">
                <a16:creationId xmlns:a16="http://schemas.microsoft.com/office/drawing/2014/main" id="{F1AB9ED2-0613-252D-72D8-CFC6FC987C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0600" y="1787639"/>
            <a:ext cx="3363686" cy="2232264"/>
          </a:xfrm>
          <a:prstGeom prst="rect">
            <a:avLst/>
          </a:prstGeom>
        </p:spPr>
      </p:pic>
      <p:pic>
        <p:nvPicPr>
          <p:cNvPr id="14" name="Picture 13" descr="A group of girls in red jackets&#10;&#10;Description automatically generated">
            <a:extLst>
              <a:ext uri="{FF2B5EF4-FFF2-40B4-BE49-F238E27FC236}">
                <a16:creationId xmlns:a16="http://schemas.microsoft.com/office/drawing/2014/main" id="{49309983-8568-FF3B-A6CB-66110349E0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18314" y="4339566"/>
            <a:ext cx="3363685" cy="22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sUSA Fra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2FEE05-3683-C815-46EA-63FDA879F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13262">
                  <a:tint val="66000"/>
                  <a:satMod val="160000"/>
                </a:srgbClr>
              </a:gs>
              <a:gs pos="50000">
                <a:srgbClr val="013262">
                  <a:tint val="44500"/>
                  <a:satMod val="160000"/>
                </a:srgbClr>
              </a:gs>
              <a:gs pos="100000">
                <a:srgbClr val="013262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6ADB3-390D-8DA3-AA29-B7687BD8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73" y="457200"/>
            <a:ext cx="4946071" cy="1600200"/>
          </a:xfrm>
        </p:spPr>
        <p:txBody>
          <a:bodyPr anchor="b"/>
          <a:lstStyle>
            <a:lvl1pPr algn="ctr">
              <a:defRPr sz="3200" b="1" i="0">
                <a:solidFill>
                  <a:srgbClr val="013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92EF1-3FE1-D420-7CC4-17A5450DE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9773" y="2057400"/>
            <a:ext cx="4946071" cy="3811588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rgbClr val="013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00564-DFF4-3C37-1AC2-131C0BBA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ACD0E-33A6-E94A-95A4-CA7E5D7E6F6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diagram of a triangle with text&#10;&#10;Description automatically generated">
            <a:extLst>
              <a:ext uri="{FF2B5EF4-FFF2-40B4-BE49-F238E27FC236}">
                <a16:creationId xmlns:a16="http://schemas.microsoft.com/office/drawing/2014/main" id="{24DC5037-40D7-145E-6492-911E00E60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2113" y="457200"/>
            <a:ext cx="6242116" cy="55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earing hats&#10;&#10;Description automatically generated">
            <a:extLst>
              <a:ext uri="{FF2B5EF4-FFF2-40B4-BE49-F238E27FC236}">
                <a16:creationId xmlns:a16="http://schemas.microsoft.com/office/drawing/2014/main" id="{424323CB-CB90-BF9E-3B3D-E0F9BF532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325" r="5968"/>
          <a:stretch/>
        </p:blipFill>
        <p:spPr>
          <a:xfrm>
            <a:off x="5464629" y="0"/>
            <a:ext cx="6727371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A4899-0609-ECEF-4EE4-E5C9A58212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CD0E-33A6-E94A-95A4-CA7E5D7E6F6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DD1AE-9E65-BBB9-8A0A-A3AEF22677E7}"/>
              </a:ext>
            </a:extLst>
          </p:cNvPr>
          <p:cNvSpPr/>
          <p:nvPr userDrawn="1"/>
        </p:nvSpPr>
        <p:spPr>
          <a:xfrm>
            <a:off x="0" y="0"/>
            <a:ext cx="567145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A1FA3-C085-953E-05B0-6CDA75E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2" y="800555"/>
            <a:ext cx="5050972" cy="2105932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4F9B29-4878-FFA0-6F22-74447439CD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563" y="3222625"/>
            <a:ext cx="5051425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94BB23-128C-B72B-345D-E1C6A2473428}"/>
              </a:ext>
            </a:extLst>
          </p:cNvPr>
          <p:cNvSpPr/>
          <p:nvPr userDrawn="1"/>
        </p:nvSpPr>
        <p:spPr>
          <a:xfrm>
            <a:off x="5464629" y="0"/>
            <a:ext cx="6727371" cy="6858000"/>
          </a:xfrm>
          <a:prstGeom prst="rect">
            <a:avLst/>
          </a:prstGeom>
          <a:solidFill>
            <a:srgbClr val="013262">
              <a:alpha val="5675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7895721E-EBCC-BF44-7A75-B0061A8FFE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84093" y="5558179"/>
            <a:ext cx="2102530" cy="98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69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A4899-0609-ECEF-4EE4-E5C9A58212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CD0E-33A6-E94A-95A4-CA7E5D7E6F6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DD1AE-9E65-BBB9-8A0A-A3AEF22677E7}"/>
              </a:ext>
            </a:extLst>
          </p:cNvPr>
          <p:cNvSpPr/>
          <p:nvPr userDrawn="1"/>
        </p:nvSpPr>
        <p:spPr>
          <a:xfrm>
            <a:off x="6520543" y="0"/>
            <a:ext cx="567145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A1FA3-C085-953E-05B0-6CDA75E73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242" y="800555"/>
            <a:ext cx="5785758" cy="1219200"/>
          </a:xfrm>
        </p:spPr>
        <p:txBody>
          <a:bodyPr/>
          <a:lstStyle>
            <a:lvl1pPr algn="ctr">
              <a:defRPr b="0" i="1">
                <a:solidFill>
                  <a:srgbClr val="01326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“Insert Quote Here”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61C24-54AC-2346-D65A-86BBDB494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4543" y="1133651"/>
            <a:ext cx="7772400" cy="5724349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E2B506CC-9493-A065-C4A4-DC78E8642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0191" y="354311"/>
            <a:ext cx="2861568" cy="1334789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362F116-DE0F-5678-A8EB-56619AB179B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6400" y="2349500"/>
            <a:ext cx="3403600" cy="29210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620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2C78-6301-9C40-F925-3AC92189D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AFB01-8C4D-0F80-7336-B2D89BDF9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2C8EC-9818-1E07-164D-E48EC5E7E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AC49A-29AE-6294-02D0-CF0459FD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6110D-8780-435D-7CAC-43567B93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78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BEAA-7537-5953-ED4A-CF44A2C7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A9AB3-5D09-F5E2-1E37-D52B921DF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D359F-F2B0-9053-8E75-942F4C79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6C5C2-A67B-E7F3-552D-79C3E1E6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0595-7F33-CE3D-18A9-D458E325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87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91191-5167-3536-2A67-8BA415E0F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98553-EDBA-5958-ECCA-149B68E09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32AB4-FD5A-592D-36D9-FB4BC7D3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15ADA-6F81-31EE-AA0D-09953EA6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DD22B-97AF-CEE9-F190-F9C71652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4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9A53-810C-EAC0-02E3-2D26E5F6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1AA3D-851B-43E5-9786-2F733DCA0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8D7D2-E1AC-79C2-D774-DE784C9B6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8B188-A616-7705-AA98-B0D8208F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1F403-8B09-344A-BCAD-9A85228FD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58DF4-D6C5-23C8-2175-F7CAECD5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64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FC19-A02A-12B9-BFFB-0962A9C9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68DB6-77CE-49BD-8779-C32126092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CCD70-4988-5A04-A493-0CCF34C68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A4209-E888-236B-5614-F2BE2167F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FA9-0D15-5DF1-C864-5D1829BE3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264D9-1328-4FED-4654-584B7802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E61650-EDA8-10FC-2A35-59BE1C2F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1BFB29-2C01-A5C4-C1B2-08DD9345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4803E-27F4-8282-DC11-75CAC18C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B7E3F4-8DF3-FDCB-4504-E3AD4104F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8FB05-FE8A-FECE-6472-1F25ED5BB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D9919-B09B-B689-859D-92305694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18038E-9C12-4E0D-941C-30495C53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3730E-3AEB-1FCB-EDFB-7F1E56729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021DA-4B0C-54E1-5180-0476DFDDD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70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53928-AF65-AC98-5CBB-E9207B24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4A0AB-A1C6-9E6B-A05C-9FC96B7B0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E046B-54F8-3915-E188-B31031CB9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3E351-E968-A083-8A27-FA769956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F47F4-3396-91AE-DA19-130941EF6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BF454-2C2A-4D07-A642-1872CF04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26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A700-18E0-D01C-F00A-EAEF5A22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5BF0D-6CA9-A5C4-B35C-D80592A7D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FD18E-E3D9-5154-1EF4-89BE59915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DFAA8-F599-0ECD-03A0-5723C736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E7CFD-ECFF-3493-F0BF-C07E55F1A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CAF11-315E-1ACF-0B2E-696775D6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0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A78A9627-423B-93CF-2705-555541D2C4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B38F1DF4-906F-B49C-C9E2-A3972EE91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20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A389F-F43D-823D-2D26-6306DA07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76A83-A9CD-A9C6-1ED3-6CC4D86D8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A424F-FA99-DC9D-DE16-3B5A4A9D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2490D-72B9-0147-2C67-D74BB681B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6DEDB-6189-61F8-4B58-F3B3FE2B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35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7B65FA-ED3F-E2BB-1804-23363130A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907AC-F0FA-E44C-23A7-95B8BA435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60748-0924-5AA7-01CA-87104A86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8933-62BC-031E-96D8-923DFEB5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D5664-1BF0-1794-1AF3-6D2F7962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1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0AD64-03D9-5499-CDCB-F018A473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477" y="1023938"/>
            <a:ext cx="897832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118D1-4B1E-F9E5-815F-541A37050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5477" y="3903663"/>
            <a:ext cx="897832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657E-A2AB-6B4F-2564-1205C2438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11CB3A-CD38-2A47-8324-7004C6B02CF5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860AB-5AF6-3D96-FC46-969D6FB9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DB4-837E-9483-A6A4-265C6810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ACD0E-33A6-E94A-95A4-CA7E5D7E6F6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26F75-60B1-ED29-47C8-FA33F5D3DF73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93723F98-5DA5-B305-CEC6-E98C6CB95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6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72A2-6517-98C8-F191-68880D25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B6EA0-CF1D-98BE-6DA1-DC9A21631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3828" y="1825625"/>
            <a:ext cx="4462054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310F2-917C-12F8-8AC4-EBDB10368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2526" y="1825625"/>
            <a:ext cx="4641273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3FAB-5BDA-A9E8-DAC7-5C7A01FD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11CB3A-CD38-2A47-8324-7004C6B02CF5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9EF62-176A-CDCF-62F4-4C1164E7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B5974-E259-CB9B-7A73-0F326CDF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ACD0E-33A6-E94A-95A4-CA7E5D7E6F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E0436C-F06E-19C1-F3ED-7709365D2ECF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C72CE56E-EEA6-B2F1-33BE-65E8D92237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16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9741-7754-D438-3C27-4478933F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572" y="365125"/>
            <a:ext cx="926681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29408-A83D-6410-A344-7D5B15989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1428" y="1805854"/>
            <a:ext cx="42878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BA19D-EC79-09DC-42FB-4C5550820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71428" y="2629766"/>
            <a:ext cx="42878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57825D-EC42-3779-0439-E8DA59A43A4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619008" y="1815379"/>
            <a:ext cx="47363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4BEB308-AEBF-E713-E1AB-0803F5C10F3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19008" y="2639291"/>
            <a:ext cx="473638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F1841A-7EEA-0922-1BFD-70C87CDC1E30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85769FE5-46B6-9344-F95C-981BE2614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6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7A51B-DADA-74F0-9E89-2A1028FE0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98E3DC-BD27-F9F1-5DAA-58DA21047AFE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20CD73C-DC10-F963-07AC-8E2091C67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5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19DA4-A616-5135-CF1D-08C002DD3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791" y="457200"/>
            <a:ext cx="394262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BF85D-0FC6-15F5-736B-2E98D3F18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586" y="987425"/>
            <a:ext cx="5173802" cy="5527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EF31C-D9FC-7BF9-978B-B6D09A08C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8179" y="2057400"/>
            <a:ext cx="3932237" cy="4457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E3A05-05FA-C2E2-1C3C-E79BA7EF02BD}"/>
              </a:ext>
            </a:extLst>
          </p:cNvPr>
          <p:cNvSpPr/>
          <p:nvPr userDrawn="1"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850DDF8-79D8-4E55-A91C-5571558C7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1902" y="5836516"/>
            <a:ext cx="1588121" cy="7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6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D4C7CE-9F7C-9EC8-E5AE-54AC26536D2F}"/>
              </a:ext>
            </a:extLst>
          </p:cNvPr>
          <p:cNvSpPr/>
          <p:nvPr userDrawn="1"/>
        </p:nvSpPr>
        <p:spPr>
          <a:xfrm>
            <a:off x="165100" y="165100"/>
            <a:ext cx="11874500" cy="6527800"/>
          </a:xfrm>
          <a:prstGeom prst="rect">
            <a:avLst/>
          </a:prstGeom>
          <a:solidFill>
            <a:schemeClr val="bg1"/>
          </a:solidFill>
          <a:ln w="381000">
            <a:solidFill>
              <a:srgbClr val="013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3BF20-7FD6-EC12-4368-BA3ED216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1DAB6-5EBE-0E9A-9E6B-C913F02DC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3828" y="1825625"/>
            <a:ext cx="92799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1FC2B-16BF-CF28-6BF3-EE6845CE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ACD0E-33A6-E94A-95A4-CA7E5D7E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7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5" r:id="rId9"/>
    <p:sldLayoutId id="2147483660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70" r:id="rId16"/>
    <p:sldLayoutId id="2147483663" r:id="rId17"/>
    <p:sldLayoutId id="2147483662" r:id="rId18"/>
    <p:sldLayoutId id="2147483657" r:id="rId19"/>
    <p:sldLayoutId id="214748366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132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1326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1326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1326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1326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1326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07A0C-F44B-5C82-21C0-1437BD4D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B9CC1-9D41-7F01-0E50-8638F4BF6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6DB10-34A2-F6A0-C284-DD1D3666E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AF4C52-D168-8348-AE4E-48403B1402B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17CE9-B08E-BF5B-C52A-46AA071C2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06F7D-B8A5-A8E0-5702-B366E458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C510C1-6D29-7A48-AF88-BB07F7F9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6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brandfolder.com/s/3txht6vn6z59t8jvg9gv2f7g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C2D3D8-21F8-6201-DA81-BA79FB39AE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36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EDEDD2-03DA-E734-D085-4CE56DE936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5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935CB644-221F-5BFF-EEAD-7E707E206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6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CBF7A450-613B-C3D0-C789-52B3DB4F3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016" y="215153"/>
            <a:ext cx="7772400" cy="438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87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4298B1-8F9D-8E9C-1DD7-0C705F207F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FB928-EB7E-E5F3-1FF1-88A4852E6975}"/>
              </a:ext>
            </a:extLst>
          </p:cNvPr>
          <p:cNvSpPr txBox="1"/>
          <p:nvPr/>
        </p:nvSpPr>
        <p:spPr>
          <a:xfrm>
            <a:off x="7091917" y="701749"/>
            <a:ext cx="451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465"/>
                </a:solidFill>
                <a:latin typeface="Futura Std Book" panose="020B0502020204020303" pitchFamily="34" charset="0"/>
              </a:rPr>
              <a:t>Scavenger Hunt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B69F5F-C769-E590-A112-2D867D0AE9E3}"/>
              </a:ext>
            </a:extLst>
          </p:cNvPr>
          <p:cNvSpPr txBox="1"/>
          <p:nvPr/>
        </p:nvSpPr>
        <p:spPr>
          <a:xfrm>
            <a:off x="7091917" y="1573619"/>
            <a:ext cx="451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465"/>
                </a:solidFill>
                <a:latin typeface="Futura Std Medium" panose="020B0502020204020303" pitchFamily="34" charset="0"/>
              </a:rPr>
              <a:t>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465"/>
                </a:solidFill>
                <a:latin typeface="Futura Std Medium" panose="020B0502020204020303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810602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C003BA-B5E3-60CB-974D-6BF496ADB4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BF62F7-0EC2-CEFA-7D27-A9DC06EC5D37}"/>
              </a:ext>
            </a:extLst>
          </p:cNvPr>
          <p:cNvSpPr txBox="1"/>
          <p:nvPr/>
        </p:nvSpPr>
        <p:spPr>
          <a:xfrm>
            <a:off x="6624083" y="818707"/>
            <a:ext cx="499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465"/>
                </a:solidFill>
                <a:latin typeface="Futura Std Book" panose="020B0502020204020303" pitchFamily="34" charset="0"/>
              </a:rPr>
              <a:t>Write one question.</a:t>
            </a:r>
          </a:p>
        </p:txBody>
      </p:sp>
    </p:spTree>
    <p:extLst>
      <p:ext uri="{BB962C8B-B14F-4D97-AF65-F5344CB8AC3E}">
        <p14:creationId xmlns:p14="http://schemas.microsoft.com/office/powerpoint/2010/main" val="858707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5330</TotalTime>
  <Words>9</Words>
  <Application>Microsoft Macintosh PowerPoint</Application>
  <PresentationFormat>Widescreen</PresentationFormat>
  <Paragraphs>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Futura Std Book</vt:lpstr>
      <vt:lpstr>Aptos</vt:lpstr>
      <vt:lpstr>Futura Std Medium</vt:lpstr>
      <vt:lpstr>Arial</vt:lpstr>
      <vt:lpstr>Arial Narrow</vt:lpstr>
      <vt:lpstr>Calibri</vt:lpstr>
      <vt:lpstr>Aptos Display</vt:lpstr>
      <vt:lpstr>Arial Black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Goodman</dc:creator>
  <cp:lastModifiedBy>Kelley Wheeler</cp:lastModifiedBy>
  <cp:revision>15</cp:revision>
  <dcterms:created xsi:type="dcterms:W3CDTF">2023-10-07T01:55:32Z</dcterms:created>
  <dcterms:modified xsi:type="dcterms:W3CDTF">2025-09-09T19:55:17Z</dcterms:modified>
</cp:coreProperties>
</file>