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6858000" cx="12192000"/>
  <p:notesSz cx="6858000" cy="9144000"/>
  <p:embeddedFontLst>
    <p:embeddedFont>
      <p:font typeface="Arial Narrow"/>
      <p:regular r:id="rId12"/>
      <p:bold r:id="rId13"/>
      <p:italic r:id="rId14"/>
      <p:boldItalic r:id="rId15"/>
    </p:embeddedFont>
    <p:embeddedFont>
      <p:font typeface="Poppins"/>
      <p:regular r:id="rId16"/>
      <p:bold r:id="rId17"/>
      <p:italic r:id="rId18"/>
      <p:boldItalic r:id="rId19"/>
    </p:embeddedFont>
    <p:embeddedFont>
      <p:font typeface="Poppins Medium"/>
      <p:regular r:id="rId20"/>
      <p:bold r:id="rId21"/>
      <p:italic r:id="rId22"/>
      <p:boldItalic r:id="rId23"/>
    </p:embeddedFont>
    <p:embeddedFont>
      <p:font typeface="Arial Black"/>
      <p:regular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jkuKRhOJJ6QT8URGQ8TwQHIL3m2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Medium-regular.fntdata"/><Relationship Id="rId22" Type="http://schemas.openxmlformats.org/officeDocument/2006/relationships/font" Target="fonts/PoppinsMedium-italic.fntdata"/><Relationship Id="rId21" Type="http://schemas.openxmlformats.org/officeDocument/2006/relationships/font" Target="fonts/PoppinsMedium-bold.fntdata"/><Relationship Id="rId24" Type="http://schemas.openxmlformats.org/officeDocument/2006/relationships/font" Target="fonts/ArialBlack-regular.fntdata"/><Relationship Id="rId23" Type="http://schemas.openxmlformats.org/officeDocument/2006/relationships/font" Target="fonts/PoppinsMedium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ArialNarrow-bold.fntdata"/><Relationship Id="rId12" Type="http://schemas.openxmlformats.org/officeDocument/2006/relationships/font" Target="fonts/ArialNarrow-regular.fntdata"/><Relationship Id="rId15" Type="http://schemas.openxmlformats.org/officeDocument/2006/relationships/font" Target="fonts/ArialNarrow-boldItalic.fntdata"/><Relationship Id="rId14" Type="http://schemas.openxmlformats.org/officeDocument/2006/relationships/font" Target="fonts/ArialNarrow-italic.fntdata"/><Relationship Id="rId17" Type="http://schemas.openxmlformats.org/officeDocument/2006/relationships/font" Target="fonts/Poppins-bold.fntdata"/><Relationship Id="rId16" Type="http://schemas.openxmlformats.org/officeDocument/2006/relationships/font" Target="fonts/Poppins-regular.fntdata"/><Relationship Id="rId19" Type="http://schemas.openxmlformats.org/officeDocument/2006/relationships/font" Target="fonts/Poppins-boldItalic.fntdata"/><Relationship Id="rId18" Type="http://schemas.openxmlformats.org/officeDocument/2006/relationships/font" Target="fonts/Poppins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(Blue)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8"/>
          <p:cNvSpPr txBox="1"/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" type="body"/>
          </p:nvPr>
        </p:nvSpPr>
        <p:spPr>
          <a:xfrm>
            <a:off x="2073828" y="1825625"/>
            <a:ext cx="446205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8"/>
          <p:cNvSpPr txBox="1"/>
          <p:nvPr>
            <p:ph idx="2" type="body"/>
          </p:nvPr>
        </p:nvSpPr>
        <p:spPr>
          <a:xfrm>
            <a:off x="6712526" y="1825625"/>
            <a:ext cx="464127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18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55" name="Google Shape;5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(Blue)">
  <p:cSld name="Comparison (Blue)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"/>
          <p:cNvSpPr txBox="1"/>
          <p:nvPr>
            <p:ph type="title"/>
          </p:nvPr>
        </p:nvSpPr>
        <p:spPr>
          <a:xfrm>
            <a:off x="2088572" y="365125"/>
            <a:ext cx="926681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9"/>
          <p:cNvSpPr txBox="1"/>
          <p:nvPr>
            <p:ph idx="1" type="body"/>
          </p:nvPr>
        </p:nvSpPr>
        <p:spPr>
          <a:xfrm>
            <a:off x="2071428" y="1805854"/>
            <a:ext cx="428780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19"/>
          <p:cNvSpPr txBox="1"/>
          <p:nvPr>
            <p:ph idx="2" type="body"/>
          </p:nvPr>
        </p:nvSpPr>
        <p:spPr>
          <a:xfrm>
            <a:off x="2071428" y="2629766"/>
            <a:ext cx="428780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3" type="body"/>
          </p:nvPr>
        </p:nvSpPr>
        <p:spPr>
          <a:xfrm>
            <a:off x="6619008" y="1815379"/>
            <a:ext cx="4736379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19"/>
          <p:cNvSpPr txBox="1"/>
          <p:nvPr>
            <p:ph idx="4" type="body"/>
          </p:nvPr>
        </p:nvSpPr>
        <p:spPr>
          <a:xfrm>
            <a:off x="6619008" y="2639291"/>
            <a:ext cx="473638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19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63" name="Google Shape;6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(Blue)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"/>
          <p:cNvSpPr txBox="1"/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67" name="Google Shape;67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 (Blue)" type="objTx">
  <p:cSld name="OBJECT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/>
          <p:nvPr>
            <p:ph type="title"/>
          </p:nvPr>
        </p:nvSpPr>
        <p:spPr>
          <a:xfrm>
            <a:off x="2067791" y="457200"/>
            <a:ext cx="3942626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" type="body"/>
          </p:nvPr>
        </p:nvSpPr>
        <p:spPr>
          <a:xfrm>
            <a:off x="6181586" y="987425"/>
            <a:ext cx="5173802" cy="5527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1" name="Google Shape;71;p21"/>
          <p:cNvSpPr txBox="1"/>
          <p:nvPr>
            <p:ph idx="2" type="body"/>
          </p:nvPr>
        </p:nvSpPr>
        <p:spPr>
          <a:xfrm>
            <a:off x="2078179" y="2057400"/>
            <a:ext cx="3932237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21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73" name="Google Shape;73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">
  <p:cSld name="Section Title A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women with their hands on their chest&#10;&#10;Description automatically generated" id="75" name="Google Shape;75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76846" y="-17567"/>
            <a:ext cx="10415154" cy="687556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22"/>
          <p:cNvSpPr/>
          <p:nvPr/>
        </p:nvSpPr>
        <p:spPr>
          <a:xfrm>
            <a:off x="0" y="0"/>
            <a:ext cx="567145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2"/>
          <p:cNvSpPr txBox="1"/>
          <p:nvPr>
            <p:ph type="title"/>
          </p:nvPr>
        </p:nvSpPr>
        <p:spPr>
          <a:xfrm>
            <a:off x="310242" y="800555"/>
            <a:ext cx="5050972" cy="21059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 Black"/>
              <a:buNone/>
              <a:defRPr b="1" i="0">
                <a:solidFill>
                  <a:srgbClr val="0132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/>
          <p:nvPr/>
        </p:nvSpPr>
        <p:spPr>
          <a:xfrm>
            <a:off x="5181600" y="-17567"/>
            <a:ext cx="7010400" cy="6858000"/>
          </a:xfrm>
          <a:prstGeom prst="rect">
            <a:avLst/>
          </a:prstGeom>
          <a:solidFill>
            <a:srgbClr val="D29F13">
              <a:alpha val="5686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2"/>
          <p:cNvSpPr txBox="1"/>
          <p:nvPr>
            <p:ph idx="1" type="body"/>
          </p:nvPr>
        </p:nvSpPr>
        <p:spPr>
          <a:xfrm>
            <a:off x="309563" y="3222625"/>
            <a:ext cx="5051425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 b="0" i="0" sz="2400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and white logo&#10;&#10;Description automatically generated" id="81" name="Google Shape;8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4093" y="5558179"/>
            <a:ext cx="2102530" cy="980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(Gold)">
  <p:cSld name="Title and Content (Gold)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3"/>
          <p:cNvSpPr txBox="1"/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3"/>
          <p:cNvSpPr txBox="1"/>
          <p:nvPr>
            <p:ph idx="1" type="body"/>
          </p:nvPr>
        </p:nvSpPr>
        <p:spPr>
          <a:xfrm>
            <a:off x="2073828" y="1825625"/>
            <a:ext cx="927997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23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86" name="Google Shape;8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(Gold)">
  <p:cSld name="Section Header (Gold)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4"/>
          <p:cNvSpPr txBox="1"/>
          <p:nvPr>
            <p:ph type="title"/>
          </p:nvPr>
        </p:nvSpPr>
        <p:spPr>
          <a:xfrm>
            <a:off x="2375477" y="1023938"/>
            <a:ext cx="8978323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4"/>
          <p:cNvSpPr txBox="1"/>
          <p:nvPr>
            <p:ph idx="1" type="body"/>
          </p:nvPr>
        </p:nvSpPr>
        <p:spPr>
          <a:xfrm>
            <a:off x="2375477" y="3903663"/>
            <a:ext cx="8978323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0" name="Google Shape;90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24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94" name="Google Shape;94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(Gold)">
  <p:cSld name="Two Content (Gold)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2073828" y="1825625"/>
            <a:ext cx="446205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idx="2" type="body"/>
          </p:nvPr>
        </p:nvSpPr>
        <p:spPr>
          <a:xfrm>
            <a:off x="6712526" y="1825625"/>
            <a:ext cx="464127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25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103" name="Google Shape;10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(Gold)">
  <p:cSld name="Comparison (Gold)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>
            <p:ph type="title"/>
          </p:nvPr>
        </p:nvSpPr>
        <p:spPr>
          <a:xfrm>
            <a:off x="2088572" y="365125"/>
            <a:ext cx="926681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6"/>
          <p:cNvSpPr txBox="1"/>
          <p:nvPr>
            <p:ph idx="1" type="body"/>
          </p:nvPr>
        </p:nvSpPr>
        <p:spPr>
          <a:xfrm>
            <a:off x="2071428" y="1805854"/>
            <a:ext cx="428780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7" name="Google Shape;107;p26"/>
          <p:cNvSpPr txBox="1"/>
          <p:nvPr>
            <p:ph idx="2" type="body"/>
          </p:nvPr>
        </p:nvSpPr>
        <p:spPr>
          <a:xfrm>
            <a:off x="2071428" y="2629766"/>
            <a:ext cx="428780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26"/>
          <p:cNvSpPr txBox="1"/>
          <p:nvPr>
            <p:ph idx="3" type="body"/>
          </p:nvPr>
        </p:nvSpPr>
        <p:spPr>
          <a:xfrm>
            <a:off x="6619008" y="1815379"/>
            <a:ext cx="4736379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9" name="Google Shape;109;p26"/>
          <p:cNvSpPr txBox="1"/>
          <p:nvPr>
            <p:ph idx="4" type="body"/>
          </p:nvPr>
        </p:nvSpPr>
        <p:spPr>
          <a:xfrm>
            <a:off x="6619008" y="2639291"/>
            <a:ext cx="473638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26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111" name="Google Shape;11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(Gold)">
  <p:cSld name="Title Only (Gold)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/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7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115" name="Google Shape;11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iagram of skills and skills&#10;&#10;AI-generated content may be incorrect." id="17" name="Google Shape;1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 (Gold)">
  <p:cSld name="Content with Caption (Gold)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/>
          <p:nvPr>
            <p:ph type="title"/>
          </p:nvPr>
        </p:nvSpPr>
        <p:spPr>
          <a:xfrm>
            <a:off x="2067791" y="457200"/>
            <a:ext cx="3942626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8"/>
          <p:cNvSpPr txBox="1"/>
          <p:nvPr>
            <p:ph idx="1" type="body"/>
          </p:nvPr>
        </p:nvSpPr>
        <p:spPr>
          <a:xfrm>
            <a:off x="6181586" y="987425"/>
            <a:ext cx="5173802" cy="5527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19" name="Google Shape;119;p28"/>
          <p:cNvSpPr txBox="1"/>
          <p:nvPr>
            <p:ph idx="2" type="body"/>
          </p:nvPr>
        </p:nvSpPr>
        <p:spPr>
          <a:xfrm>
            <a:off x="2078179" y="2057400"/>
            <a:ext cx="3932237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0" name="Google Shape;120;p28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121" name="Google Shape;121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Gold)">
  <p:cSld name="Blank (Gold)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9"/>
          <p:cNvSpPr/>
          <p:nvPr/>
        </p:nvSpPr>
        <p:spPr>
          <a:xfrm>
            <a:off x="165100" y="165100"/>
            <a:ext cx="11874500" cy="6527800"/>
          </a:xfrm>
          <a:prstGeom prst="rect">
            <a:avLst/>
          </a:prstGeom>
          <a:solidFill>
            <a:schemeClr val="lt1"/>
          </a:solidFill>
          <a:ln cap="flat" cmpd="sng" w="381000">
            <a:solidFill>
              <a:srgbClr val="D29F1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Collage">
  <p:cSld name="Photo Collage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30"/>
          <p:cNvSpPr/>
          <p:nvPr/>
        </p:nvSpPr>
        <p:spPr>
          <a:xfrm>
            <a:off x="5192486" y="1992086"/>
            <a:ext cx="7075714" cy="48768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0"/>
          <p:cNvSpPr txBox="1"/>
          <p:nvPr>
            <p:ph type="title"/>
          </p:nvPr>
        </p:nvSpPr>
        <p:spPr>
          <a:xfrm>
            <a:off x="165100" y="267392"/>
            <a:ext cx="11727543" cy="882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 Black"/>
              <a:buNone/>
              <a:defRPr b="1" i="0">
                <a:solidFill>
                  <a:srgbClr val="0132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0"/>
          <p:cNvSpPr txBox="1"/>
          <p:nvPr>
            <p:ph idx="1" type="body"/>
          </p:nvPr>
        </p:nvSpPr>
        <p:spPr>
          <a:xfrm>
            <a:off x="195943" y="1469571"/>
            <a:ext cx="4670650" cy="52519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 b="0" i="0" sz="2400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erson smiling at a table&#10;&#10;Description automatically generated" id="129" name="Google Shape;129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32371" y="4339566"/>
            <a:ext cx="3363686" cy="2251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holding a sign&#10;&#10;Description automatically generated" id="130" name="Google Shape;13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4772" y="1786044"/>
            <a:ext cx="3363686" cy="22338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ith red beard wearing safety goggles&#10;&#10;Description automatically generated" id="131" name="Google Shape;13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0600" y="1787639"/>
            <a:ext cx="3363686" cy="22322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girls in red jackets&#10;&#10;Description automatically generated" id="132" name="Google Shape;132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18314" y="4339566"/>
            <a:ext cx="3363685" cy="223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killsUSA Framework">
  <p:cSld name="SkillsUSA Framework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979DB0"/>
              </a:gs>
              <a:gs pos="50000">
                <a:srgbClr val="C0C3CE"/>
              </a:gs>
              <a:gs pos="100000">
                <a:srgbClr val="E0E2E7"/>
              </a:gs>
            </a:gsLst>
            <a:lin ang="0" scaled="0"/>
          </a:gra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1"/>
          <p:cNvSpPr txBox="1"/>
          <p:nvPr>
            <p:ph type="title"/>
          </p:nvPr>
        </p:nvSpPr>
        <p:spPr>
          <a:xfrm>
            <a:off x="259773" y="457200"/>
            <a:ext cx="4946071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3200"/>
              <a:buFont typeface="Arial"/>
              <a:buNone/>
              <a:defRPr b="1" i="0" sz="3200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1"/>
          <p:cNvSpPr txBox="1"/>
          <p:nvPr>
            <p:ph idx="1" type="body"/>
          </p:nvPr>
        </p:nvSpPr>
        <p:spPr>
          <a:xfrm>
            <a:off x="259773" y="2057400"/>
            <a:ext cx="4946071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0" i="0" sz="1600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diagram of a triangle with text&#10;&#10;Description automatically generated" id="138" name="Google Shape;138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02113" y="457200"/>
            <a:ext cx="6242116" cy="5559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" name="Google Shape;141;p32"/>
          <p:cNvSpPr/>
          <p:nvPr/>
        </p:nvSpPr>
        <p:spPr>
          <a:xfrm>
            <a:off x="6520543" y="0"/>
            <a:ext cx="567145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2"/>
          <p:cNvSpPr txBox="1"/>
          <p:nvPr>
            <p:ph type="title"/>
          </p:nvPr>
        </p:nvSpPr>
        <p:spPr>
          <a:xfrm>
            <a:off x="310242" y="800555"/>
            <a:ext cx="5785758" cy="12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 Narrow"/>
              <a:buNone/>
              <a:defRPr b="0" i="1">
                <a:solidFill>
                  <a:srgbClr val="01326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3" name="Google Shape;143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34543" y="1133651"/>
            <a:ext cx="7772400" cy="5724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Description automatically generated" id="144" name="Google Shape;14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20191" y="354311"/>
            <a:ext cx="2861568" cy="133478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2"/>
          <p:cNvSpPr txBox="1"/>
          <p:nvPr>
            <p:ph idx="1" type="body"/>
          </p:nvPr>
        </p:nvSpPr>
        <p:spPr>
          <a:xfrm>
            <a:off x="406400" y="2349500"/>
            <a:ext cx="3403600" cy="2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 b="0" i="0" sz="1800">
                <a:solidFill>
                  <a:srgbClr val="75707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working in a lab&#10;&#10;AI-generated content may be incorrect." id="19" name="Google Shape;19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Blue)" type="blank">
  <p:cSld name="BLANK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iagram of a triangle with text&#10;&#10;AI-generated content may be incorrect." id="21" name="Google Shape;2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iagram of a company's skills&#10;&#10;AI-generated content may be incorrect." id="23" name="Google Shape;2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logo&#10;&#10;AI-generated content may be incorrect." id="25" name="Google Shape;25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B">
  <p:cSld name="Section Title B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wearing hats&#10;&#10;Description automatically generated" id="27" name="Google Shape;27;p15"/>
          <p:cNvPicPr preferRelativeResize="0"/>
          <p:nvPr/>
        </p:nvPicPr>
        <p:blipFill rotWithShape="1">
          <a:blip r:embed="rId2">
            <a:alphaModFix/>
          </a:blip>
          <a:srcRect b="0" l="29324" r="5967" t="0"/>
          <a:stretch/>
        </p:blipFill>
        <p:spPr>
          <a:xfrm>
            <a:off x="5464629" y="0"/>
            <a:ext cx="67273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15"/>
          <p:cNvSpPr/>
          <p:nvPr/>
        </p:nvSpPr>
        <p:spPr>
          <a:xfrm>
            <a:off x="0" y="0"/>
            <a:ext cx="567145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5"/>
          <p:cNvSpPr txBox="1"/>
          <p:nvPr>
            <p:ph type="title"/>
          </p:nvPr>
        </p:nvSpPr>
        <p:spPr>
          <a:xfrm>
            <a:off x="310242" y="800555"/>
            <a:ext cx="5050972" cy="21059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" type="body"/>
          </p:nvPr>
        </p:nvSpPr>
        <p:spPr>
          <a:xfrm>
            <a:off x="309563" y="3222625"/>
            <a:ext cx="5051425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400"/>
              <a:buNone/>
              <a:defRPr b="0" i="0" sz="24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5"/>
          <p:cNvSpPr/>
          <p:nvPr/>
        </p:nvSpPr>
        <p:spPr>
          <a:xfrm>
            <a:off x="5464629" y="0"/>
            <a:ext cx="6727371" cy="6858000"/>
          </a:xfrm>
          <a:prstGeom prst="rect">
            <a:avLst/>
          </a:prstGeom>
          <a:solidFill>
            <a:srgbClr val="013262">
              <a:alpha val="564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33" name="Google Shape;3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4093" y="5558179"/>
            <a:ext cx="2102530" cy="980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(Blue)" type="obj">
  <p:cSld name="OBJEC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/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1" type="body"/>
          </p:nvPr>
        </p:nvSpPr>
        <p:spPr>
          <a:xfrm>
            <a:off x="2073828" y="1825625"/>
            <a:ext cx="927997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6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38" name="Google Shape;3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(Blue)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7"/>
          <p:cNvSpPr txBox="1"/>
          <p:nvPr>
            <p:ph type="title"/>
          </p:nvPr>
        </p:nvSpPr>
        <p:spPr>
          <a:xfrm>
            <a:off x="2375477" y="1023938"/>
            <a:ext cx="8978323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7"/>
          <p:cNvSpPr txBox="1"/>
          <p:nvPr>
            <p:ph idx="1" type="body"/>
          </p:nvPr>
        </p:nvSpPr>
        <p:spPr>
          <a:xfrm>
            <a:off x="2375477" y="3903663"/>
            <a:ext cx="8978323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17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46" name="Google Shape;4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"/>
          <p:cNvSpPr txBox="1"/>
          <p:nvPr>
            <p:ph idx="1" type="body"/>
          </p:nvPr>
        </p:nvSpPr>
        <p:spPr>
          <a:xfrm>
            <a:off x="2073828" y="1825625"/>
            <a:ext cx="927997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create.kahoot.it/share/skillsusa-framework-short-round/51471916-92f0-4cb9-bbe3-49edcabc10d1" TargetMode="External"/><Relationship Id="rId4" Type="http://schemas.openxmlformats.org/officeDocument/2006/relationships/hyperlink" Target="https://create.kahoot.it/share/skillsusa-framework-long-round/ee4691d5-0af1-4dfa-b79c-9bf065566289" TargetMode="External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red and gold ribbon&#10;&#10;AI-generated content may be incorrect." id="151" name="Google Shape;15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"/>
          <p:cNvSpPr txBox="1"/>
          <p:nvPr/>
        </p:nvSpPr>
        <p:spPr>
          <a:xfrm>
            <a:off x="6507126" y="956930"/>
            <a:ext cx="498667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1B3E6F"/>
                </a:solidFill>
                <a:latin typeface="Poppins"/>
                <a:ea typeface="Poppins"/>
                <a:cs typeface="Poppins"/>
                <a:sym typeface="Poppins"/>
              </a:rPr>
              <a:t>Help your students </a:t>
            </a:r>
            <a:br>
              <a:rPr b="0" i="0" lang="en-US" sz="4000" u="none" cap="none" strike="noStrike">
                <a:solidFill>
                  <a:srgbClr val="1B3E6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0" lang="en-US" sz="4000" u="none" cap="none" strike="noStrike">
                <a:solidFill>
                  <a:srgbClr val="1B3E6F"/>
                </a:solidFill>
                <a:latin typeface="Poppins"/>
                <a:ea typeface="Poppins"/>
                <a:cs typeface="Poppins"/>
                <a:sym typeface="Poppins"/>
              </a:rPr>
              <a:t>get to know the </a:t>
            </a:r>
            <a:br>
              <a:rPr b="0" i="0" lang="en-US" sz="4000" u="none" cap="none" strike="noStrike">
                <a:solidFill>
                  <a:srgbClr val="1B3E6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i="0" lang="en-US" sz="4000" u="none" cap="none" strike="noStrike">
                <a:solidFill>
                  <a:srgbClr val="1B3E6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SkillsUSA Framework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"/>
          <p:cNvSpPr txBox="1"/>
          <p:nvPr/>
        </p:nvSpPr>
        <p:spPr>
          <a:xfrm>
            <a:off x="318979" y="765545"/>
            <a:ext cx="715571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1B3E6F"/>
                </a:solidFill>
                <a:latin typeface="Poppins"/>
                <a:ea typeface="Poppins"/>
                <a:cs typeface="Poppins"/>
                <a:sym typeface="Poppins"/>
              </a:rPr>
              <a:t>What’s your dream job?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iagram of a company's skills&#10;&#10;AI-generated content may be incorrect." id="170" name="Google Shape;17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5"/>
          <p:cNvSpPr txBox="1"/>
          <p:nvPr/>
        </p:nvSpPr>
        <p:spPr>
          <a:xfrm>
            <a:off x="5507665" y="675861"/>
            <a:ext cx="620941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1B3E6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Make a Framework Match</a:t>
            </a:r>
            <a:endParaRPr/>
          </a:p>
        </p:txBody>
      </p:sp>
      <p:sp>
        <p:nvSpPr>
          <p:cNvPr id="172" name="Google Shape;172;p5"/>
          <p:cNvSpPr txBox="1"/>
          <p:nvPr/>
        </p:nvSpPr>
        <p:spPr>
          <a:xfrm>
            <a:off x="6153966" y="2226272"/>
            <a:ext cx="4263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B3E6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B3E6F"/>
                </a:solidFill>
                <a:latin typeface="Poppins"/>
                <a:ea typeface="Poppins"/>
                <a:cs typeface="Poppins"/>
                <a:sym typeface="Poppins"/>
              </a:rPr>
              <a:t>Match </a:t>
            </a:r>
            <a:r>
              <a:rPr lang="en-US" sz="2400">
                <a:solidFill>
                  <a:srgbClr val="1B3E6F"/>
                </a:solidFill>
                <a:latin typeface="Poppins"/>
                <a:ea typeface="Poppins"/>
                <a:cs typeface="Poppins"/>
                <a:sym typeface="Poppins"/>
              </a:rPr>
              <a:t>the</a:t>
            </a:r>
            <a:r>
              <a:rPr lang="en-US" sz="2400">
                <a:solidFill>
                  <a:srgbClr val="1B3E6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2400">
                <a:solidFill>
                  <a:srgbClr val="1B3E6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Essential Element </a:t>
            </a:r>
            <a:r>
              <a:rPr lang="en-US" sz="2400">
                <a:solidFill>
                  <a:srgbClr val="1B3E6F"/>
                </a:solidFill>
                <a:latin typeface="Poppins"/>
                <a:ea typeface="Poppins"/>
                <a:cs typeface="Poppins"/>
                <a:sym typeface="Poppins"/>
              </a:rPr>
              <a:t>with the correct descriptor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"/>
          <p:cNvSpPr txBox="1"/>
          <p:nvPr/>
        </p:nvSpPr>
        <p:spPr>
          <a:xfrm>
            <a:off x="1456014" y="196880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"/>
              <a:buNone/>
            </a:pPr>
            <a:r>
              <a:rPr b="1" i="0" lang="en-US" sz="4400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rPr>
              <a:t>SkillsUSA Framework Kahoot!</a:t>
            </a:r>
            <a:endParaRPr/>
          </a:p>
        </p:txBody>
      </p:sp>
      <p:sp>
        <p:nvSpPr>
          <p:cNvPr id="182" name="Google Shape;182;p7"/>
          <p:cNvSpPr txBox="1"/>
          <p:nvPr/>
        </p:nvSpPr>
        <p:spPr>
          <a:xfrm>
            <a:off x="6537254" y="2041451"/>
            <a:ext cx="4462054" cy="2732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2800"/>
              <a:buFont typeface="Arial"/>
              <a:buChar char="•"/>
            </a:pPr>
            <a:r>
              <a:rPr b="0" i="0" lang="en-US" sz="2800" u="sng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Short Round</a:t>
            </a:r>
            <a:endParaRPr b="0" i="0" sz="2800">
              <a:solidFill>
                <a:srgbClr val="0132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800"/>
              <a:buFont typeface="Arial"/>
              <a:buChar char="•"/>
            </a:pPr>
            <a:r>
              <a:rPr b="0" i="0" lang="en-US" sz="2800" u="sng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Long Round</a:t>
            </a:r>
            <a:endParaRPr b="0" i="0" sz="2800">
              <a:solidFill>
                <a:srgbClr val="013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7"/>
          <p:cNvPicPr preferRelativeResize="0"/>
          <p:nvPr/>
        </p:nvPicPr>
        <p:blipFill rotWithShape="1">
          <a:blip r:embed="rId5">
            <a:alphaModFix/>
          </a:blip>
          <a:srcRect b="-1" l="11672" r="17130" t="0"/>
          <a:stretch/>
        </p:blipFill>
        <p:spPr>
          <a:xfrm>
            <a:off x="1098536" y="1522443"/>
            <a:ext cx="4641273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2023-10-07T01:55:32Z</dcterms:created>
  <dc:creator>Devin Goodman</dc:creator>
</cp:coreProperties>
</file>